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6" r:id="rId1"/>
    <p:sldMasterId id="2147483697" r:id="rId2"/>
    <p:sldMasterId id="2147483698" r:id="rId3"/>
    <p:sldMasterId id="2147483699" r:id="rId4"/>
  </p:sldMasterIdLst>
  <p:notesMasterIdLst>
    <p:notesMasterId r:id="rId74"/>
  </p:notesMasterIdLst>
  <p:sldIdLst>
    <p:sldId id="256" r:id="rId5"/>
    <p:sldId id="258" r:id="rId6"/>
    <p:sldId id="260" r:id="rId7"/>
    <p:sldId id="265" r:id="rId8"/>
    <p:sldId id="262" r:id="rId9"/>
    <p:sldId id="319" r:id="rId10"/>
    <p:sldId id="320" r:id="rId11"/>
    <p:sldId id="321" r:id="rId12"/>
    <p:sldId id="322" r:id="rId13"/>
    <p:sldId id="326" r:id="rId14"/>
    <p:sldId id="325" r:id="rId15"/>
    <p:sldId id="327" r:id="rId16"/>
    <p:sldId id="328" r:id="rId17"/>
    <p:sldId id="323" r:id="rId18"/>
    <p:sldId id="324" r:id="rId19"/>
    <p:sldId id="329" r:id="rId20"/>
    <p:sldId id="257"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Lst>
  <p:sldSz cx="9144000" cy="5143500" type="screen16x9"/>
  <p:notesSz cx="6858000" cy="9144000"/>
  <p:embeddedFontLst>
    <p:embeddedFont>
      <p:font typeface="Anaheim" pitchFamily="2" charset="77"/>
      <p:regular r:id="rId75"/>
      <p:bold r:id="rId76"/>
    </p:embeddedFont>
    <p:embeddedFont>
      <p:font typeface="Bebas Neue" panose="020B0606020202050201" pitchFamily="34" charset="77"/>
      <p:regular r:id="rId77"/>
    </p:embeddedFont>
    <p:embeddedFont>
      <p:font typeface="Livvic" pitchFamily="2" charset="77"/>
      <p:regular r:id="rId78"/>
      <p:bold r:id="rId79"/>
      <p:italic r:id="rId80"/>
      <p:boldItalic r:id="rId81"/>
    </p:embeddedFont>
    <p:embeddedFont>
      <p:font typeface="Marcellus" panose="020E0602050203020307" pitchFamily="34" charset="0"/>
      <p:regular r:id="rId82"/>
    </p:embeddedFont>
    <p:embeddedFont>
      <p:font typeface="Montserrat" pitchFamily="2" charset="77"/>
      <p:regular r:id="rId83"/>
      <p:bold r:id="rId84"/>
      <p:italic r:id="rId85"/>
      <p:boldItalic r:id="rId86"/>
    </p:embeddedFont>
    <p:embeddedFont>
      <p:font typeface="Montserrat ExtraBold" panose="020F0502020204030204" pitchFamily="34" charset="0"/>
      <p:bold r:id="rId87"/>
      <p:italic r:id="rId88"/>
      <p:boldItalic r:id="rId89"/>
    </p:embeddedFont>
    <p:embeddedFont>
      <p:font typeface="Montserrat Medium" panose="020F0502020204030204" pitchFamily="34" charset="0"/>
      <p:regular r:id="rId90"/>
      <p:bold r:id="rId91"/>
      <p:italic r:id="rId92"/>
      <p:boldItalic r:id="rId93"/>
    </p:embeddedFont>
    <p:embeddedFont>
      <p:font typeface="Proxima Nova" panose="02000506030000020004" pitchFamily="2" charset="0"/>
      <p:regular r:id="rId94"/>
      <p:bold r:id="rId95"/>
      <p:italic r:id="rId96"/>
      <p:boldItalic r:id="rId97"/>
    </p:embeddedFont>
    <p:embeddedFont>
      <p:font typeface="Proxima Nova Semibold" panose="02000506030000020004" pitchFamily="2" charset="0"/>
      <p:regular r:id="rId98"/>
      <p:bold r:id="rId99"/>
      <p:italic r:id="rId100"/>
      <p:boldItalic r:id="rId101"/>
    </p:embeddedFont>
    <p:embeddedFont>
      <p:font typeface="Roboto" panose="02000000000000000000" pitchFamily="2" charset="0"/>
      <p:regular r:id="rId102"/>
      <p:bold r:id="rId103"/>
      <p:italic r:id="rId104"/>
      <p:boldItalic r:id="rId105"/>
    </p:embeddedFont>
    <p:embeddedFont>
      <p:font typeface="Roboto Condensed Light" panose="020F0302020204030204" pitchFamily="34" charset="0"/>
      <p:regular r:id="rId106"/>
      <p:italic r:id="rId107"/>
    </p:embeddedFont>
    <p:embeddedFont>
      <p:font typeface="Source Sans Pro" panose="020B0503030403020204" pitchFamily="34" charset="0"/>
      <p:regular r:id="rId108"/>
      <p:bold r:id="rId109"/>
      <p:italic r:id="rId110"/>
      <p:boldItalic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676C8A-F1EA-4CF3-AD13-39CFCF4F4246}">
  <a:tblStyle styleId="{8F676C8A-F1EA-4CF3-AD13-39CFCF4F42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62"/>
    <p:restoredTop sz="94658"/>
  </p:normalViewPr>
  <p:slideViewPr>
    <p:cSldViewPr snapToGrid="0">
      <p:cViewPr varScale="1">
        <p:scale>
          <a:sx n="134" d="100"/>
          <a:sy n="134" d="100"/>
        </p:scale>
        <p:origin x="176"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0.fntdata"/><Relationship Id="rId89" Type="http://schemas.openxmlformats.org/officeDocument/2006/relationships/font" Target="fonts/font15.fntdata"/><Relationship Id="rId112"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font" Target="fonts/font33.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notesMaster" Target="notesMasters/notesMaster1.xml"/><Relationship Id="rId79" Type="http://schemas.openxmlformats.org/officeDocument/2006/relationships/font" Target="fonts/font5.fntdata"/><Relationship Id="rId102" Type="http://schemas.openxmlformats.org/officeDocument/2006/relationships/font" Target="fonts/font28.fntdata"/><Relationship Id="rId5" Type="http://schemas.openxmlformats.org/officeDocument/2006/relationships/slide" Target="slides/slide1.xml"/><Relationship Id="rId90" Type="http://schemas.openxmlformats.org/officeDocument/2006/relationships/font" Target="fonts/font16.fntdata"/><Relationship Id="rId95" Type="http://schemas.openxmlformats.org/officeDocument/2006/relationships/font" Target="fonts/font21.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viewProps" Target="viewProps.xml"/><Relationship Id="rId80" Type="http://schemas.openxmlformats.org/officeDocument/2006/relationships/font" Target="fonts/font6.fntdata"/><Relationship Id="rId85" Type="http://schemas.openxmlformats.org/officeDocument/2006/relationships/font" Target="fonts/font11.fntdata"/><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29.fntdata"/><Relationship Id="rId108" Type="http://schemas.openxmlformats.org/officeDocument/2006/relationships/font" Target="fonts/font34.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font" Target="fonts/font1.fntdata"/><Relationship Id="rId91" Type="http://schemas.openxmlformats.org/officeDocument/2006/relationships/font" Target="fonts/font17.fntdata"/><Relationship Id="rId96"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32.fntdata"/><Relationship Id="rId114"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font" Target="fonts/font20.fntdata"/><Relationship Id="rId99" Type="http://schemas.openxmlformats.org/officeDocument/2006/relationships/font" Target="fonts/font25.fntdata"/><Relationship Id="rId101" Type="http://schemas.openxmlformats.org/officeDocument/2006/relationships/font" Target="fonts/font27.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35.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2.fntdata"/><Relationship Id="rId97" Type="http://schemas.openxmlformats.org/officeDocument/2006/relationships/font" Target="fonts/font23.fntdata"/><Relationship Id="rId104" Type="http://schemas.openxmlformats.org/officeDocument/2006/relationships/font" Target="fonts/font30.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8.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3.fntdata"/><Relationship Id="rId110" Type="http://schemas.openxmlformats.org/officeDocument/2006/relationships/font" Target="fonts/font36.fntdata"/><Relationship Id="rId115"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font" Target="fonts/font8.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3.fntdata"/><Relationship Id="rId100" Type="http://schemas.openxmlformats.org/officeDocument/2006/relationships/font" Target="fonts/font26.fntdata"/><Relationship Id="rId105" Type="http://schemas.openxmlformats.org/officeDocument/2006/relationships/font" Target="fonts/font3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9.fntdata"/><Relationship Id="rId98" Type="http://schemas.openxmlformats.org/officeDocument/2006/relationships/font" Target="fonts/font24.fntdata"/><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font" Target="fonts/font9.fntdata"/><Relationship Id="rId88" Type="http://schemas.openxmlformats.org/officeDocument/2006/relationships/font" Target="fonts/font14.fntdata"/><Relationship Id="rId111" Type="http://schemas.openxmlformats.org/officeDocument/2006/relationships/font" Target="fonts/font3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8C932E10-2DF0-C14C-82C0-FF2780184074}"/>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C226D98F-2222-93C8-869F-6A635EF990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F9F10D09-57E7-285D-46CA-79F0D57A06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562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0F4FDF22-ED47-EABB-198C-719A567937FA}"/>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34151212-D0CC-3DA9-9E2E-54ED10D733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CC9D174D-E476-7F2A-FE8C-41A46A70E2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4437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b37d1f10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b37d1f10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b37d1f1062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b37d1f1062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4e77840e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4e77840e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52ed6170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52ed6170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534c337b1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534c337b1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b37d1f1062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b37d1f106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534c337b1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534c337b1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34c337b14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534c337b14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37d1f10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534c337b14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534c337b14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534c337b14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534c337b14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b37d1f1062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b37d1f1062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394d66d1a7_0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394d66d1a7_0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534c337b14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534c337b14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1534c337b14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1534c337b14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534c337b14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534c337b14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394d66d1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394d66d1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524e77840e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524e77840e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524e77840e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52ed61702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52ed61702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b37d1f1062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b37d1f1062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1394d66d1a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1394d66d1a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1394d66d1a7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1394d66d1a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b37d1f1062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b37d1f1062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1524e77840e_1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1524e77840e_1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b37d1f1062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b37d1f1062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1394d66d1a7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1394d66d1a7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1394d66d1a7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1394d66d1a7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1394d66d1a7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1394d66d1a7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534c337b1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34c337b1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1394d66d1a7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1394d66d1a7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b37d1f106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b37d1f106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b37d1f1062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b37d1f1062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1394d66d1a7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1394d66d1a7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1394d66d1a7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1394d66d1a7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1394d66d1a7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1394d66d1a7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b37d1f1062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b37d1f1062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b37d1f1062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b37d1f1062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b37d1f1062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b37d1f1062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1394d66d1a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 name="Google Shape;1537;g1394d66d1a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b37d1f1062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37d1f106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aae02f7bc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aae02f7bc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1394d66d1a7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1394d66d1a7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1534c337b14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1534c337b14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b37d1f1062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b37d1f1062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b37d1f106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b37d1f106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1394dc19c70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1394dc19c70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1394d66d1a7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1394d66d1a7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Google Shape;1717;g1394d66d1a7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8" name="Google Shape;1718;g1394d66d1a7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g1394d66d1a7_0_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4" name="Google Shape;1754;g1394d66d1a7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b37d1f106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b37d1f106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CF3D335F-399C-2757-8433-E18DCAAD9FC6}"/>
            </a:ext>
          </a:extLst>
        </p:cNvPr>
        <p:cNvGrpSpPr/>
        <p:nvPr/>
      </p:nvGrpSpPr>
      <p:grpSpPr>
        <a:xfrm>
          <a:off x="0" y="0"/>
          <a:ext cx="0" cy="0"/>
          <a:chOff x="0" y="0"/>
          <a:chExt cx="0" cy="0"/>
        </a:xfrm>
      </p:grpSpPr>
      <p:sp>
        <p:nvSpPr>
          <p:cNvPr id="430" name="Google Shape;430;gb37d1f1062_0_51:notes">
            <a:extLst>
              <a:ext uri="{FF2B5EF4-FFF2-40B4-BE49-F238E27FC236}">
                <a16:creationId xmlns:a16="http://schemas.microsoft.com/office/drawing/2014/main" id="{A389371E-9356-D798-4ADE-DC292E6535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37d1f1062_0_51:notes">
            <a:extLst>
              <a:ext uri="{FF2B5EF4-FFF2-40B4-BE49-F238E27FC236}">
                <a16:creationId xmlns:a16="http://schemas.microsoft.com/office/drawing/2014/main" id="{A9F71EF3-9CEB-56A4-2526-3B3A4032DF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6994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1394dc19c70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1394dc19c70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SLIDES_API140294122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3" name="Google Shape;1783;SLIDES_API140294122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1520f8ff4ec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1520f8ff4ec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gb37d1f1062_0_12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gb37d1f1062_0_12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g1520f8ff4ec_0_13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5" name="Google Shape;1815;g1520f8ff4ec_0_13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51CCD67D-F125-72D7-8056-DC959CAFF24E}"/>
            </a:ext>
          </a:extLst>
        </p:cNvPr>
        <p:cNvGrpSpPr/>
        <p:nvPr/>
      </p:nvGrpSpPr>
      <p:grpSpPr>
        <a:xfrm>
          <a:off x="0" y="0"/>
          <a:ext cx="0" cy="0"/>
          <a:chOff x="0" y="0"/>
          <a:chExt cx="0" cy="0"/>
        </a:xfrm>
      </p:grpSpPr>
      <p:sp>
        <p:nvSpPr>
          <p:cNvPr id="430" name="Google Shape;430;gb37d1f1062_0_51:notes">
            <a:extLst>
              <a:ext uri="{FF2B5EF4-FFF2-40B4-BE49-F238E27FC236}">
                <a16:creationId xmlns:a16="http://schemas.microsoft.com/office/drawing/2014/main" id="{C3F5CC55-C678-996B-2295-D45C43786F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37d1f1062_0_51:notes">
            <a:extLst>
              <a:ext uri="{FF2B5EF4-FFF2-40B4-BE49-F238E27FC236}">
                <a16:creationId xmlns:a16="http://schemas.microsoft.com/office/drawing/2014/main" id="{0B1F23A1-B230-CCE2-EE2E-2A520DE8CB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70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4E166D1A-4F71-6CDE-DC7C-1701181CCC72}"/>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23FDBB9A-2E7C-20A4-C615-1179DB9C53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2E6B1CBD-161E-630E-25E4-2375F74D1A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95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713C6B02-98E0-74D6-AE29-DE2271496F42}"/>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F31AD310-8A2C-6773-822A-FA0D07D76F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302AB563-B795-E28E-5F91-B55D5B5B1C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15365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hyperlink" Target="http://bit.ly/2TtBDfr"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3688" r="62189"/>
          <a:stretch/>
        </p:blipFill>
        <p:spPr>
          <a:xfrm>
            <a:off x="7764750" y="1521950"/>
            <a:ext cx="1379249" cy="2533200"/>
          </a:xfrm>
          <a:prstGeom prst="rect">
            <a:avLst/>
          </a:prstGeom>
          <a:noFill/>
          <a:ln>
            <a:noFill/>
          </a:ln>
        </p:spPr>
      </p:pic>
      <p:sp>
        <p:nvSpPr>
          <p:cNvPr id="10" name="Google Shape;10;p2"/>
          <p:cNvSpPr txBox="1">
            <a:spLocks noGrp="1"/>
          </p:cNvSpPr>
          <p:nvPr>
            <p:ph type="ctrTitle"/>
          </p:nvPr>
        </p:nvSpPr>
        <p:spPr>
          <a:xfrm>
            <a:off x="720000" y="955075"/>
            <a:ext cx="5294700" cy="1703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20000" y="2902750"/>
            <a:ext cx="3735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6346300" y="759479"/>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9"/>
        <p:cNvGrpSpPr/>
        <p:nvPr/>
      </p:nvGrpSpPr>
      <p:grpSpPr>
        <a:xfrm>
          <a:off x="0" y="0"/>
          <a:ext cx="0" cy="0"/>
          <a:chOff x="0" y="0"/>
          <a:chExt cx="0" cy="0"/>
        </a:xfrm>
      </p:grpSpPr>
      <p:pic>
        <p:nvPicPr>
          <p:cNvPr id="100" name="Google Shape;100;p15"/>
          <p:cNvPicPr preferRelativeResize="0"/>
          <p:nvPr/>
        </p:nvPicPr>
        <p:blipFill rotWithShape="1">
          <a:blip r:embed="rId2">
            <a:alphaModFix/>
          </a:blip>
          <a:srcRect t="37729" r="46486"/>
          <a:stretch/>
        </p:blipFill>
        <p:spPr>
          <a:xfrm flipH="1">
            <a:off x="0" y="0"/>
            <a:ext cx="2190675" cy="1837976"/>
          </a:xfrm>
          <a:prstGeom prst="rect">
            <a:avLst/>
          </a:prstGeom>
          <a:noFill/>
          <a:ln>
            <a:noFill/>
          </a:ln>
        </p:spPr>
      </p:pic>
      <p:sp>
        <p:nvSpPr>
          <p:cNvPr id="101" name="Google Shape;101;p15"/>
          <p:cNvSpPr txBox="1">
            <a:spLocks noGrp="1"/>
          </p:cNvSpPr>
          <p:nvPr>
            <p:ph type="title"/>
          </p:nvPr>
        </p:nvSpPr>
        <p:spPr>
          <a:xfrm>
            <a:off x="2290025" y="29529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5"/>
          <p:cNvSpPr txBox="1">
            <a:spLocks noGrp="1"/>
          </p:cNvSpPr>
          <p:nvPr>
            <p:ph type="subTitle" idx="1"/>
          </p:nvPr>
        </p:nvSpPr>
        <p:spPr>
          <a:xfrm>
            <a:off x="2290025" y="1837975"/>
            <a:ext cx="4563900" cy="129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5"/>
          <p:cNvSpPr/>
          <p:nvPr/>
        </p:nvSpPr>
        <p:spPr>
          <a:xfrm flipH="1">
            <a:off x="7313424" y="2571750"/>
            <a:ext cx="1484400" cy="148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flipH="1">
            <a:off x="1000149" y="675438"/>
            <a:ext cx="7143750" cy="3792625"/>
          </a:xfrm>
          <a:custGeom>
            <a:avLst/>
            <a:gdLst/>
            <a:ahLst/>
            <a:cxnLst/>
            <a:rect l="l" t="t" r="r" b="b"/>
            <a:pathLst>
              <a:path w="285750" h="151705" extrusionOk="0">
                <a:moveTo>
                  <a:pt x="276261" y="9295"/>
                </a:moveTo>
                <a:lnTo>
                  <a:pt x="276261" y="142410"/>
                </a:lnTo>
                <a:lnTo>
                  <a:pt x="9489" y="142410"/>
                </a:lnTo>
                <a:lnTo>
                  <a:pt x="9489" y="9295"/>
                </a:lnTo>
                <a:close/>
                <a:moveTo>
                  <a:pt x="0" y="0"/>
                </a:moveTo>
                <a:lnTo>
                  <a:pt x="0" y="151705"/>
                </a:lnTo>
                <a:lnTo>
                  <a:pt x="285750" y="151705"/>
                </a:lnTo>
                <a:lnTo>
                  <a:pt x="285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BLANK_1_1_1_3">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flipH="1">
            <a:off x="4911600" y="1226900"/>
            <a:ext cx="3512400" cy="1210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2" name="Google Shape;112;p17"/>
          <p:cNvSpPr txBox="1">
            <a:spLocks noGrp="1"/>
          </p:cNvSpPr>
          <p:nvPr>
            <p:ph type="subTitle" idx="1"/>
          </p:nvPr>
        </p:nvSpPr>
        <p:spPr>
          <a:xfrm flipH="1">
            <a:off x="4911600" y="2437350"/>
            <a:ext cx="3512400" cy="1110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13" name="Google Shape;113;p17"/>
          <p:cNvPicPr preferRelativeResize="0"/>
          <p:nvPr/>
        </p:nvPicPr>
        <p:blipFill rotWithShape="1">
          <a:blip r:embed="rId2">
            <a:alphaModFix/>
          </a:blip>
          <a:srcRect r="32432" b="55452"/>
          <a:stretch/>
        </p:blipFill>
        <p:spPr>
          <a:xfrm>
            <a:off x="6374575" y="3886201"/>
            <a:ext cx="2769425" cy="1316500"/>
          </a:xfrm>
          <a:prstGeom prst="rect">
            <a:avLst/>
          </a:prstGeom>
          <a:noFill/>
          <a:ln>
            <a:noFill/>
          </a:ln>
        </p:spPr>
      </p:pic>
      <p:sp>
        <p:nvSpPr>
          <p:cNvPr id="114" name="Google Shape;114;p17"/>
          <p:cNvSpPr/>
          <p:nvPr/>
        </p:nvSpPr>
        <p:spPr>
          <a:xfrm>
            <a:off x="193325" y="540000"/>
            <a:ext cx="1152300" cy="115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TITLE_AND_BODY_1">
    <p:spTree>
      <p:nvGrpSpPr>
        <p:cNvPr id="1" name="Shape 115"/>
        <p:cNvGrpSpPr/>
        <p:nvPr/>
      </p:nvGrpSpPr>
      <p:grpSpPr>
        <a:xfrm>
          <a:off x="0" y="0"/>
          <a:ext cx="0" cy="0"/>
          <a:chOff x="0" y="0"/>
          <a:chExt cx="0" cy="0"/>
        </a:xfrm>
      </p:grpSpPr>
      <p:sp>
        <p:nvSpPr>
          <p:cNvPr id="116" name="Google Shape;116;p18"/>
          <p:cNvSpPr/>
          <p:nvPr/>
        </p:nvSpPr>
        <p:spPr>
          <a:xfrm>
            <a:off x="8524950" y="463240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 name="Google Shape;117;p18"/>
          <p:cNvPicPr preferRelativeResize="0"/>
          <p:nvPr/>
        </p:nvPicPr>
        <p:blipFill rotWithShape="1">
          <a:blip r:embed="rId2">
            <a:alphaModFix/>
          </a:blip>
          <a:srcRect t="3688" r="69490" b="58329"/>
          <a:stretch/>
        </p:blipFill>
        <p:spPr>
          <a:xfrm>
            <a:off x="7895050" y="4022375"/>
            <a:ext cx="1248950" cy="1121124"/>
          </a:xfrm>
          <a:prstGeom prst="rect">
            <a:avLst/>
          </a:prstGeom>
          <a:noFill/>
          <a:ln>
            <a:noFill/>
          </a:ln>
        </p:spPr>
      </p:pic>
      <p:sp>
        <p:nvSpPr>
          <p:cNvPr id="118" name="Google Shape;11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9" name="Google Shape;119;p18"/>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Font typeface="Livvic"/>
              <a:buAutoNum type="arabicPeriod"/>
              <a:defRPr sz="1200">
                <a:solidFill>
                  <a:srgbClr val="434343"/>
                </a:solidFill>
                <a:latin typeface="Source Sans Pro"/>
                <a:ea typeface="Source Sans Pro"/>
                <a:cs typeface="Source Sans Pro"/>
                <a:sym typeface="Source Sans Pro"/>
              </a:defRPr>
            </a:lvl1pPr>
            <a:lvl2pPr marL="914400" lvl="1" indent="-304800" rtl="0">
              <a:lnSpc>
                <a:spcPct val="100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00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00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00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00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00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00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00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20"/>
        <p:cNvGrpSpPr/>
        <p:nvPr/>
      </p:nvGrpSpPr>
      <p:grpSpPr>
        <a:xfrm>
          <a:off x="0" y="0"/>
          <a:ext cx="0" cy="0"/>
          <a:chOff x="0" y="0"/>
          <a:chExt cx="0" cy="0"/>
        </a:xfrm>
      </p:grpSpPr>
      <p:pic>
        <p:nvPicPr>
          <p:cNvPr id="121" name="Google Shape;121;p19"/>
          <p:cNvPicPr preferRelativeResize="0"/>
          <p:nvPr/>
        </p:nvPicPr>
        <p:blipFill rotWithShape="1">
          <a:blip r:embed="rId2">
            <a:alphaModFix/>
          </a:blip>
          <a:srcRect l="121" r="56600"/>
          <a:stretch/>
        </p:blipFill>
        <p:spPr>
          <a:xfrm rot="-5400000" flipH="1">
            <a:off x="5764921" y="2817426"/>
            <a:ext cx="1673551" cy="2788099"/>
          </a:xfrm>
          <a:prstGeom prst="rect">
            <a:avLst/>
          </a:prstGeom>
          <a:noFill/>
          <a:ln>
            <a:noFill/>
          </a:ln>
        </p:spPr>
      </p:pic>
      <p:sp>
        <p:nvSpPr>
          <p:cNvPr id="122" name="Google Shape;122;p19"/>
          <p:cNvSpPr txBox="1">
            <a:spLocks noGrp="1"/>
          </p:cNvSpPr>
          <p:nvPr>
            <p:ph type="title"/>
          </p:nvPr>
        </p:nvSpPr>
        <p:spPr>
          <a:xfrm flipH="1">
            <a:off x="711539" y="2188792"/>
            <a:ext cx="41652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3" name="Google Shape;123;p19"/>
          <p:cNvSpPr txBox="1">
            <a:spLocks noGrp="1"/>
          </p:cNvSpPr>
          <p:nvPr>
            <p:ph type="title" idx="2" hasCustomPrompt="1"/>
          </p:nvPr>
        </p:nvSpPr>
        <p:spPr>
          <a:xfrm flipH="1">
            <a:off x="711539" y="1337825"/>
            <a:ext cx="4165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4" name="Google Shape;124;p19"/>
          <p:cNvSpPr txBox="1">
            <a:spLocks noGrp="1"/>
          </p:cNvSpPr>
          <p:nvPr>
            <p:ph type="subTitle" idx="1"/>
          </p:nvPr>
        </p:nvSpPr>
        <p:spPr>
          <a:xfrm flipH="1">
            <a:off x="711539" y="3132175"/>
            <a:ext cx="41652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9"/>
          <p:cNvSpPr/>
          <p:nvPr/>
        </p:nvSpPr>
        <p:spPr>
          <a:xfrm>
            <a:off x="-8378"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26"/>
        <p:cNvGrpSpPr/>
        <p:nvPr/>
      </p:nvGrpSpPr>
      <p:grpSpPr>
        <a:xfrm>
          <a:off x="0" y="0"/>
          <a:ext cx="0" cy="0"/>
          <a:chOff x="0" y="0"/>
          <a:chExt cx="0" cy="0"/>
        </a:xfrm>
      </p:grpSpPr>
      <p:sp>
        <p:nvSpPr>
          <p:cNvPr id="127" name="Google Shape;127;p20"/>
          <p:cNvSpPr txBox="1">
            <a:spLocks noGrp="1"/>
          </p:cNvSpPr>
          <p:nvPr>
            <p:ph type="subTitle" idx="1"/>
          </p:nvPr>
        </p:nvSpPr>
        <p:spPr>
          <a:xfrm>
            <a:off x="2273100" y="1297875"/>
            <a:ext cx="2298900" cy="4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28" name="Google Shape;128;p20"/>
          <p:cNvSpPr txBox="1">
            <a:spLocks noGrp="1"/>
          </p:cNvSpPr>
          <p:nvPr>
            <p:ph type="subTitle" idx="2"/>
          </p:nvPr>
        </p:nvSpPr>
        <p:spPr>
          <a:xfrm>
            <a:off x="4572025" y="2542250"/>
            <a:ext cx="2298900" cy="43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29" name="Google Shape;129;p20"/>
          <p:cNvSpPr txBox="1">
            <a:spLocks noGrp="1"/>
          </p:cNvSpPr>
          <p:nvPr>
            <p:ph type="subTitle" idx="3"/>
          </p:nvPr>
        </p:nvSpPr>
        <p:spPr>
          <a:xfrm>
            <a:off x="720025" y="2016625"/>
            <a:ext cx="3852000" cy="132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20"/>
          <p:cNvSpPr txBox="1">
            <a:spLocks noGrp="1"/>
          </p:cNvSpPr>
          <p:nvPr>
            <p:ph type="subTitle" idx="4"/>
          </p:nvPr>
        </p:nvSpPr>
        <p:spPr>
          <a:xfrm>
            <a:off x="4572000" y="3273600"/>
            <a:ext cx="3852000" cy="1329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32" name="Google Shape;132;p20"/>
          <p:cNvPicPr preferRelativeResize="0"/>
          <p:nvPr/>
        </p:nvPicPr>
        <p:blipFill rotWithShape="1">
          <a:blip r:embed="rId2">
            <a:alphaModFix/>
          </a:blip>
          <a:srcRect l="72414" t="38107" r="-31446"/>
          <a:stretch/>
        </p:blipFill>
        <p:spPr>
          <a:xfrm flipH="1">
            <a:off x="6476076" y="-280150"/>
            <a:ext cx="2667924" cy="2016624"/>
          </a:xfrm>
          <a:prstGeom prst="rect">
            <a:avLst/>
          </a:prstGeom>
          <a:noFill/>
          <a:ln>
            <a:noFill/>
          </a:ln>
        </p:spPr>
      </p:pic>
      <p:sp>
        <p:nvSpPr>
          <p:cNvPr id="133" name="Google Shape;133;p20"/>
          <p:cNvSpPr/>
          <p:nvPr/>
        </p:nvSpPr>
        <p:spPr>
          <a:xfrm>
            <a:off x="7413100" y="-3150721"/>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a:off x="-1254650" y="388225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20"/>
          <p:cNvPicPr preferRelativeResize="0"/>
          <p:nvPr/>
        </p:nvPicPr>
        <p:blipFill rotWithShape="1">
          <a:blip r:embed="rId2">
            <a:alphaModFix/>
          </a:blip>
          <a:srcRect l="72413" r="4468"/>
          <a:stretch/>
        </p:blipFill>
        <p:spPr>
          <a:xfrm rot="-5400000">
            <a:off x="1954550" y="3247507"/>
            <a:ext cx="1044801" cy="32583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136"/>
        <p:cNvGrpSpPr/>
        <p:nvPr/>
      </p:nvGrpSpPr>
      <p:grpSpPr>
        <a:xfrm>
          <a:off x="0" y="0"/>
          <a:ext cx="0" cy="0"/>
          <a:chOff x="0" y="0"/>
          <a:chExt cx="0" cy="0"/>
        </a:xfrm>
      </p:grpSpPr>
      <p:sp>
        <p:nvSpPr>
          <p:cNvPr id="137" name="Google Shape;137;p21"/>
          <p:cNvSpPr txBox="1">
            <a:spLocks noGrp="1"/>
          </p:cNvSpPr>
          <p:nvPr>
            <p:ph type="subTitle" idx="1"/>
          </p:nvPr>
        </p:nvSpPr>
        <p:spPr>
          <a:xfrm>
            <a:off x="1828914" y="1429163"/>
            <a:ext cx="4861800" cy="452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38" name="Google Shape;138;p21"/>
          <p:cNvSpPr txBox="1">
            <a:spLocks noGrp="1"/>
          </p:cNvSpPr>
          <p:nvPr>
            <p:ph type="subTitle" idx="2"/>
          </p:nvPr>
        </p:nvSpPr>
        <p:spPr>
          <a:xfrm>
            <a:off x="1828924" y="3001688"/>
            <a:ext cx="4861800" cy="452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39" name="Google Shape;139;p21"/>
          <p:cNvSpPr txBox="1">
            <a:spLocks noGrp="1"/>
          </p:cNvSpPr>
          <p:nvPr>
            <p:ph type="subTitle" idx="3"/>
          </p:nvPr>
        </p:nvSpPr>
        <p:spPr>
          <a:xfrm>
            <a:off x="1828925" y="1796338"/>
            <a:ext cx="48618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1"/>
          <p:cNvSpPr txBox="1">
            <a:spLocks noGrp="1"/>
          </p:cNvSpPr>
          <p:nvPr>
            <p:ph type="subTitle" idx="4"/>
          </p:nvPr>
        </p:nvSpPr>
        <p:spPr>
          <a:xfrm>
            <a:off x="1828925" y="3369700"/>
            <a:ext cx="48618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
  <p:cSld name="BLANK_1_1_1_2">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 name="Google Shape;144;p22"/>
          <p:cNvSpPr txBox="1">
            <a:spLocks noGrp="1"/>
          </p:cNvSpPr>
          <p:nvPr>
            <p:ph type="title" idx="2"/>
          </p:nvPr>
        </p:nvSpPr>
        <p:spPr>
          <a:xfrm>
            <a:off x="720000" y="270072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5" name="Google Shape;145;p22"/>
          <p:cNvSpPr txBox="1">
            <a:spLocks noGrp="1"/>
          </p:cNvSpPr>
          <p:nvPr>
            <p:ph type="subTitle" idx="1"/>
          </p:nvPr>
        </p:nvSpPr>
        <p:spPr>
          <a:xfrm>
            <a:off x="720000" y="3132150"/>
            <a:ext cx="2336400" cy="108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2"/>
          <p:cNvSpPr txBox="1">
            <a:spLocks noGrp="1"/>
          </p:cNvSpPr>
          <p:nvPr>
            <p:ph type="title" idx="3"/>
          </p:nvPr>
        </p:nvSpPr>
        <p:spPr>
          <a:xfrm>
            <a:off x="3403800" y="270072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7" name="Google Shape;147;p22"/>
          <p:cNvSpPr txBox="1">
            <a:spLocks noGrp="1"/>
          </p:cNvSpPr>
          <p:nvPr>
            <p:ph type="subTitle" idx="4"/>
          </p:nvPr>
        </p:nvSpPr>
        <p:spPr>
          <a:xfrm>
            <a:off x="3403800" y="3132150"/>
            <a:ext cx="2336400" cy="108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22"/>
          <p:cNvSpPr txBox="1">
            <a:spLocks noGrp="1"/>
          </p:cNvSpPr>
          <p:nvPr>
            <p:ph type="title" idx="5"/>
          </p:nvPr>
        </p:nvSpPr>
        <p:spPr>
          <a:xfrm>
            <a:off x="6087600" y="270072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9" name="Google Shape;149;p22"/>
          <p:cNvSpPr txBox="1">
            <a:spLocks noGrp="1"/>
          </p:cNvSpPr>
          <p:nvPr>
            <p:ph type="subTitle" idx="6"/>
          </p:nvPr>
        </p:nvSpPr>
        <p:spPr>
          <a:xfrm>
            <a:off x="6087600" y="3132150"/>
            <a:ext cx="2336400" cy="108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2"/>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3" name="Google Shape;153;p23"/>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txBox="1">
            <a:spLocks noGrp="1"/>
          </p:cNvSpPr>
          <p:nvPr>
            <p:ph type="title" idx="2"/>
          </p:nvPr>
        </p:nvSpPr>
        <p:spPr>
          <a:xfrm>
            <a:off x="1950450" y="1373575"/>
            <a:ext cx="52431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5" name="Google Shape;155;p23"/>
          <p:cNvSpPr txBox="1">
            <a:spLocks noGrp="1"/>
          </p:cNvSpPr>
          <p:nvPr>
            <p:ph type="subTitle" idx="1"/>
          </p:nvPr>
        </p:nvSpPr>
        <p:spPr>
          <a:xfrm>
            <a:off x="1950460" y="1637525"/>
            <a:ext cx="5243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3"/>
          <p:cNvSpPr txBox="1">
            <a:spLocks noGrp="1"/>
          </p:cNvSpPr>
          <p:nvPr>
            <p:ph type="title" idx="3"/>
          </p:nvPr>
        </p:nvSpPr>
        <p:spPr>
          <a:xfrm>
            <a:off x="1950450" y="2429975"/>
            <a:ext cx="52431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7" name="Google Shape;157;p23"/>
          <p:cNvSpPr txBox="1">
            <a:spLocks noGrp="1"/>
          </p:cNvSpPr>
          <p:nvPr>
            <p:ph type="subTitle" idx="4"/>
          </p:nvPr>
        </p:nvSpPr>
        <p:spPr>
          <a:xfrm>
            <a:off x="1950460" y="2693975"/>
            <a:ext cx="5243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3"/>
          <p:cNvSpPr txBox="1">
            <a:spLocks noGrp="1"/>
          </p:cNvSpPr>
          <p:nvPr>
            <p:ph type="title" idx="5"/>
          </p:nvPr>
        </p:nvSpPr>
        <p:spPr>
          <a:xfrm>
            <a:off x="1950450" y="3486425"/>
            <a:ext cx="52431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9" name="Google Shape;159;p23"/>
          <p:cNvSpPr txBox="1">
            <a:spLocks noGrp="1"/>
          </p:cNvSpPr>
          <p:nvPr>
            <p:ph type="subTitle" idx="6"/>
          </p:nvPr>
        </p:nvSpPr>
        <p:spPr>
          <a:xfrm>
            <a:off x="1950460" y="3750425"/>
            <a:ext cx="5243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24"/>
          <p:cNvSpPr txBox="1">
            <a:spLocks noGrp="1"/>
          </p:cNvSpPr>
          <p:nvPr>
            <p:ph type="title" idx="2"/>
          </p:nvPr>
        </p:nvSpPr>
        <p:spPr>
          <a:xfrm>
            <a:off x="1195850" y="17516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3" name="Google Shape;163;p24"/>
          <p:cNvSpPr txBox="1">
            <a:spLocks noGrp="1"/>
          </p:cNvSpPr>
          <p:nvPr>
            <p:ph type="subTitle" idx="1"/>
          </p:nvPr>
        </p:nvSpPr>
        <p:spPr>
          <a:xfrm>
            <a:off x="1195863" y="2094725"/>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4"/>
          <p:cNvSpPr txBox="1">
            <a:spLocks noGrp="1"/>
          </p:cNvSpPr>
          <p:nvPr>
            <p:ph type="title" idx="3"/>
          </p:nvPr>
        </p:nvSpPr>
        <p:spPr>
          <a:xfrm>
            <a:off x="5081030" y="17516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5" name="Google Shape;165;p24"/>
          <p:cNvSpPr txBox="1">
            <a:spLocks noGrp="1"/>
          </p:cNvSpPr>
          <p:nvPr>
            <p:ph type="subTitle" idx="4"/>
          </p:nvPr>
        </p:nvSpPr>
        <p:spPr>
          <a:xfrm>
            <a:off x="5081043" y="2094725"/>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4"/>
          <p:cNvSpPr txBox="1">
            <a:spLocks noGrp="1"/>
          </p:cNvSpPr>
          <p:nvPr>
            <p:ph type="title" idx="5"/>
          </p:nvPr>
        </p:nvSpPr>
        <p:spPr>
          <a:xfrm>
            <a:off x="1195863" y="360452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7" name="Google Shape;167;p24"/>
          <p:cNvSpPr txBox="1">
            <a:spLocks noGrp="1"/>
          </p:cNvSpPr>
          <p:nvPr>
            <p:ph type="subTitle" idx="6"/>
          </p:nvPr>
        </p:nvSpPr>
        <p:spPr>
          <a:xfrm>
            <a:off x="1195863" y="3960050"/>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4"/>
          <p:cNvSpPr txBox="1">
            <a:spLocks noGrp="1"/>
          </p:cNvSpPr>
          <p:nvPr>
            <p:ph type="title" idx="7"/>
          </p:nvPr>
        </p:nvSpPr>
        <p:spPr>
          <a:xfrm>
            <a:off x="5081043" y="360452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 name="Google Shape;169;p24"/>
          <p:cNvSpPr txBox="1">
            <a:spLocks noGrp="1"/>
          </p:cNvSpPr>
          <p:nvPr>
            <p:ph type="subTitle" idx="8"/>
          </p:nvPr>
        </p:nvSpPr>
        <p:spPr>
          <a:xfrm>
            <a:off x="5081043" y="3960050"/>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70" name="Google Shape;170;p24"/>
          <p:cNvPicPr preferRelativeResize="0"/>
          <p:nvPr/>
        </p:nvPicPr>
        <p:blipFill rotWithShape="1">
          <a:blip r:embed="rId2">
            <a:alphaModFix/>
          </a:blip>
          <a:srcRect l="72414" r="-31446"/>
          <a:stretch/>
        </p:blipFill>
        <p:spPr>
          <a:xfrm>
            <a:off x="-4" y="942650"/>
            <a:ext cx="2667924" cy="3258350"/>
          </a:xfrm>
          <a:prstGeom prst="rect">
            <a:avLst/>
          </a:prstGeom>
          <a:noFill/>
          <a:ln>
            <a:noFill/>
          </a:ln>
        </p:spPr>
      </p:pic>
      <p:pic>
        <p:nvPicPr>
          <p:cNvPr id="171" name="Google Shape;171;p24"/>
          <p:cNvPicPr preferRelativeResize="0"/>
          <p:nvPr/>
        </p:nvPicPr>
        <p:blipFill rotWithShape="1">
          <a:blip r:embed="rId2">
            <a:alphaModFix/>
          </a:blip>
          <a:srcRect l="72414" r="-31446"/>
          <a:stretch/>
        </p:blipFill>
        <p:spPr>
          <a:xfrm flipH="1">
            <a:off x="6476071" y="942650"/>
            <a:ext cx="2667924" cy="3258350"/>
          </a:xfrm>
          <a:prstGeom prst="rect">
            <a:avLst/>
          </a:prstGeom>
          <a:noFill/>
          <a:ln>
            <a:noFill/>
          </a:ln>
        </p:spPr>
      </p:pic>
      <p:sp>
        <p:nvSpPr>
          <p:cNvPr id="172" name="Google Shape;172;p24"/>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73"/>
        <p:cNvGrpSpPr/>
        <p:nvPr/>
      </p:nvGrpSpPr>
      <p:grpSpPr>
        <a:xfrm>
          <a:off x="0" y="0"/>
          <a:ext cx="0" cy="0"/>
          <a:chOff x="0" y="0"/>
          <a:chExt cx="0" cy="0"/>
        </a:xfrm>
      </p:grpSpPr>
      <p:sp>
        <p:nvSpPr>
          <p:cNvPr id="174" name="Google Shape;174;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 name="Google Shape;175;p25"/>
          <p:cNvSpPr txBox="1">
            <a:spLocks noGrp="1"/>
          </p:cNvSpPr>
          <p:nvPr>
            <p:ph type="title" idx="2"/>
          </p:nvPr>
        </p:nvSpPr>
        <p:spPr>
          <a:xfrm>
            <a:off x="1959975" y="1297375"/>
            <a:ext cx="52431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6" name="Google Shape;176;p25"/>
          <p:cNvSpPr txBox="1">
            <a:spLocks noGrp="1"/>
          </p:cNvSpPr>
          <p:nvPr>
            <p:ph type="subTitle" idx="1"/>
          </p:nvPr>
        </p:nvSpPr>
        <p:spPr>
          <a:xfrm>
            <a:off x="1959985" y="1561325"/>
            <a:ext cx="5243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5"/>
          <p:cNvSpPr txBox="1">
            <a:spLocks noGrp="1"/>
          </p:cNvSpPr>
          <p:nvPr>
            <p:ph type="title" idx="3"/>
          </p:nvPr>
        </p:nvSpPr>
        <p:spPr>
          <a:xfrm>
            <a:off x="1959975" y="2125208"/>
            <a:ext cx="52431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8" name="Google Shape;178;p25"/>
          <p:cNvSpPr txBox="1">
            <a:spLocks noGrp="1"/>
          </p:cNvSpPr>
          <p:nvPr>
            <p:ph type="subTitle" idx="4"/>
          </p:nvPr>
        </p:nvSpPr>
        <p:spPr>
          <a:xfrm>
            <a:off x="1959985" y="2389175"/>
            <a:ext cx="5243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5"/>
          <p:cNvSpPr txBox="1">
            <a:spLocks noGrp="1"/>
          </p:cNvSpPr>
          <p:nvPr>
            <p:ph type="title" idx="5"/>
          </p:nvPr>
        </p:nvSpPr>
        <p:spPr>
          <a:xfrm>
            <a:off x="1959975" y="2953042"/>
            <a:ext cx="52431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0" name="Google Shape;180;p25"/>
          <p:cNvSpPr txBox="1">
            <a:spLocks noGrp="1"/>
          </p:cNvSpPr>
          <p:nvPr>
            <p:ph type="subTitle" idx="6"/>
          </p:nvPr>
        </p:nvSpPr>
        <p:spPr>
          <a:xfrm>
            <a:off x="1959985" y="3217025"/>
            <a:ext cx="5243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25"/>
          <p:cNvSpPr txBox="1">
            <a:spLocks noGrp="1"/>
          </p:cNvSpPr>
          <p:nvPr>
            <p:ph type="title" idx="7"/>
          </p:nvPr>
        </p:nvSpPr>
        <p:spPr>
          <a:xfrm>
            <a:off x="1959975" y="3780875"/>
            <a:ext cx="52431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2" name="Google Shape;182;p25"/>
          <p:cNvSpPr txBox="1">
            <a:spLocks noGrp="1"/>
          </p:cNvSpPr>
          <p:nvPr>
            <p:ph type="subTitle" idx="8"/>
          </p:nvPr>
        </p:nvSpPr>
        <p:spPr>
          <a:xfrm>
            <a:off x="1959985" y="4044875"/>
            <a:ext cx="5243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8524950" y="463240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Google Shape;23;p4"/>
          <p:cNvPicPr preferRelativeResize="0"/>
          <p:nvPr/>
        </p:nvPicPr>
        <p:blipFill rotWithShape="1">
          <a:blip r:embed="rId2">
            <a:alphaModFix/>
          </a:blip>
          <a:srcRect t="3688" r="69490" b="58329"/>
          <a:stretch/>
        </p:blipFill>
        <p:spPr>
          <a:xfrm>
            <a:off x="7895050" y="4022375"/>
            <a:ext cx="1248950" cy="1121124"/>
          </a:xfrm>
          <a:prstGeom prst="rect">
            <a:avLst/>
          </a:prstGeom>
          <a:noFill/>
          <a:ln>
            <a:noFill/>
          </a:ln>
        </p:spPr>
      </p:pic>
      <p:sp>
        <p:nvSpPr>
          <p:cNvPr id="24" name="Google Shape;2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 name="Google Shape;25;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Font typeface="Livvic"/>
              <a:buAutoNum type="arabicPeriod"/>
              <a:defRPr sz="1200">
                <a:solidFill>
                  <a:srgbClr val="434343"/>
                </a:solidFill>
                <a:latin typeface="Source Sans Pro"/>
                <a:ea typeface="Source Sans Pro"/>
                <a:cs typeface="Source Sans Pro"/>
                <a:sym typeface="Source Sans Pro"/>
              </a:defRPr>
            </a:lvl1pPr>
            <a:lvl2pPr marL="914400" lvl="1" indent="-304800" rtl="0">
              <a:lnSpc>
                <a:spcPct val="100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00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00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00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00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00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00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00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
        <p:nvSpPr>
          <p:cNvPr id="26" name="Google Shape;26;p4"/>
          <p:cNvSpPr/>
          <p:nvPr/>
        </p:nvSpPr>
        <p:spPr>
          <a:xfrm>
            <a:off x="318150" y="138300"/>
            <a:ext cx="803700" cy="80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5" name="Google Shape;185;p26"/>
          <p:cNvSpPr txBox="1">
            <a:spLocks noGrp="1"/>
          </p:cNvSpPr>
          <p:nvPr>
            <p:ph type="title" idx="2"/>
          </p:nvPr>
        </p:nvSpPr>
        <p:spPr>
          <a:xfrm>
            <a:off x="720000" y="1765925"/>
            <a:ext cx="2541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6" name="Google Shape;186;p26"/>
          <p:cNvSpPr txBox="1">
            <a:spLocks noGrp="1"/>
          </p:cNvSpPr>
          <p:nvPr>
            <p:ph type="subTitle" idx="1"/>
          </p:nvPr>
        </p:nvSpPr>
        <p:spPr>
          <a:xfrm>
            <a:off x="720000" y="2193175"/>
            <a:ext cx="254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26"/>
          <p:cNvSpPr txBox="1">
            <a:spLocks noGrp="1"/>
          </p:cNvSpPr>
          <p:nvPr>
            <p:ph type="title" idx="3"/>
          </p:nvPr>
        </p:nvSpPr>
        <p:spPr>
          <a:xfrm>
            <a:off x="3301325" y="1765925"/>
            <a:ext cx="2541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8" name="Google Shape;188;p26"/>
          <p:cNvSpPr txBox="1">
            <a:spLocks noGrp="1"/>
          </p:cNvSpPr>
          <p:nvPr>
            <p:ph type="subTitle" idx="4"/>
          </p:nvPr>
        </p:nvSpPr>
        <p:spPr>
          <a:xfrm>
            <a:off x="3301325" y="2193175"/>
            <a:ext cx="254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26"/>
          <p:cNvSpPr txBox="1">
            <a:spLocks noGrp="1"/>
          </p:cNvSpPr>
          <p:nvPr>
            <p:ph type="title" idx="5"/>
          </p:nvPr>
        </p:nvSpPr>
        <p:spPr>
          <a:xfrm>
            <a:off x="720000" y="3656750"/>
            <a:ext cx="2541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0" name="Google Shape;190;p26"/>
          <p:cNvSpPr txBox="1">
            <a:spLocks noGrp="1"/>
          </p:cNvSpPr>
          <p:nvPr>
            <p:ph type="subTitle" idx="6"/>
          </p:nvPr>
        </p:nvSpPr>
        <p:spPr>
          <a:xfrm>
            <a:off x="720000" y="4087725"/>
            <a:ext cx="254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26"/>
          <p:cNvSpPr txBox="1">
            <a:spLocks noGrp="1"/>
          </p:cNvSpPr>
          <p:nvPr>
            <p:ph type="title" idx="7"/>
          </p:nvPr>
        </p:nvSpPr>
        <p:spPr>
          <a:xfrm>
            <a:off x="3301325" y="3656750"/>
            <a:ext cx="2541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2" name="Google Shape;192;p26"/>
          <p:cNvSpPr txBox="1">
            <a:spLocks noGrp="1"/>
          </p:cNvSpPr>
          <p:nvPr>
            <p:ph type="subTitle" idx="8"/>
          </p:nvPr>
        </p:nvSpPr>
        <p:spPr>
          <a:xfrm>
            <a:off x="3301325" y="4087725"/>
            <a:ext cx="254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26"/>
          <p:cNvSpPr txBox="1">
            <a:spLocks noGrp="1"/>
          </p:cNvSpPr>
          <p:nvPr>
            <p:ph type="title" idx="9"/>
          </p:nvPr>
        </p:nvSpPr>
        <p:spPr>
          <a:xfrm>
            <a:off x="5882650" y="1765925"/>
            <a:ext cx="2541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4" name="Google Shape;194;p26"/>
          <p:cNvSpPr txBox="1">
            <a:spLocks noGrp="1"/>
          </p:cNvSpPr>
          <p:nvPr>
            <p:ph type="subTitle" idx="13"/>
          </p:nvPr>
        </p:nvSpPr>
        <p:spPr>
          <a:xfrm>
            <a:off x="5882650" y="2193175"/>
            <a:ext cx="254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26"/>
          <p:cNvSpPr txBox="1">
            <a:spLocks noGrp="1"/>
          </p:cNvSpPr>
          <p:nvPr>
            <p:ph type="title" idx="14"/>
          </p:nvPr>
        </p:nvSpPr>
        <p:spPr>
          <a:xfrm>
            <a:off x="5882650" y="3656750"/>
            <a:ext cx="2541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6" name="Google Shape;196;p26"/>
          <p:cNvSpPr txBox="1">
            <a:spLocks noGrp="1"/>
          </p:cNvSpPr>
          <p:nvPr>
            <p:ph type="subTitle" idx="15"/>
          </p:nvPr>
        </p:nvSpPr>
        <p:spPr>
          <a:xfrm>
            <a:off x="5882650" y="4087725"/>
            <a:ext cx="254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6"/>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1">
  <p:cSld name="BLANK_1_1_1_1_1_2">
    <p:spTree>
      <p:nvGrpSpPr>
        <p:cNvPr id="1" name="Shape 198"/>
        <p:cNvGrpSpPr/>
        <p:nvPr/>
      </p:nvGrpSpPr>
      <p:grpSpPr>
        <a:xfrm>
          <a:off x="0" y="0"/>
          <a:ext cx="0" cy="0"/>
          <a:chOff x="0" y="0"/>
          <a:chExt cx="0" cy="0"/>
        </a:xfrm>
      </p:grpSpPr>
      <p:sp>
        <p:nvSpPr>
          <p:cNvPr id="199" name="Google Shape;19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00" name="Google Shape;200;p27"/>
          <p:cNvSpPr txBox="1">
            <a:spLocks noGrp="1"/>
          </p:cNvSpPr>
          <p:nvPr>
            <p:ph type="title" idx="2"/>
          </p:nvPr>
        </p:nvSpPr>
        <p:spPr>
          <a:xfrm>
            <a:off x="1703750" y="1101838"/>
            <a:ext cx="1650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1" name="Google Shape;201;p27"/>
          <p:cNvSpPr txBox="1">
            <a:spLocks noGrp="1"/>
          </p:cNvSpPr>
          <p:nvPr>
            <p:ph type="subTitle" idx="1"/>
          </p:nvPr>
        </p:nvSpPr>
        <p:spPr>
          <a:xfrm>
            <a:off x="3448200" y="1101838"/>
            <a:ext cx="3909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 name="Google Shape;202;p27"/>
          <p:cNvSpPr txBox="1">
            <a:spLocks noGrp="1"/>
          </p:cNvSpPr>
          <p:nvPr>
            <p:ph type="title" idx="3"/>
          </p:nvPr>
        </p:nvSpPr>
        <p:spPr>
          <a:xfrm>
            <a:off x="1703750" y="1670763"/>
            <a:ext cx="1650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3" name="Google Shape;203;p27"/>
          <p:cNvSpPr txBox="1">
            <a:spLocks noGrp="1"/>
          </p:cNvSpPr>
          <p:nvPr>
            <p:ph type="subTitle" idx="4"/>
          </p:nvPr>
        </p:nvSpPr>
        <p:spPr>
          <a:xfrm>
            <a:off x="3448200" y="1670763"/>
            <a:ext cx="3909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27"/>
          <p:cNvSpPr txBox="1">
            <a:spLocks noGrp="1"/>
          </p:cNvSpPr>
          <p:nvPr>
            <p:ph type="title" idx="5"/>
          </p:nvPr>
        </p:nvSpPr>
        <p:spPr>
          <a:xfrm>
            <a:off x="1703750" y="2239688"/>
            <a:ext cx="1650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5" name="Google Shape;205;p27"/>
          <p:cNvSpPr txBox="1">
            <a:spLocks noGrp="1"/>
          </p:cNvSpPr>
          <p:nvPr>
            <p:ph type="subTitle" idx="6"/>
          </p:nvPr>
        </p:nvSpPr>
        <p:spPr>
          <a:xfrm>
            <a:off x="3448200" y="2239688"/>
            <a:ext cx="3909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27"/>
          <p:cNvSpPr txBox="1">
            <a:spLocks noGrp="1"/>
          </p:cNvSpPr>
          <p:nvPr>
            <p:ph type="title" idx="7"/>
          </p:nvPr>
        </p:nvSpPr>
        <p:spPr>
          <a:xfrm>
            <a:off x="1703750" y="2808613"/>
            <a:ext cx="1650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7" name="Google Shape;207;p27"/>
          <p:cNvSpPr txBox="1">
            <a:spLocks noGrp="1"/>
          </p:cNvSpPr>
          <p:nvPr>
            <p:ph type="subTitle" idx="8"/>
          </p:nvPr>
        </p:nvSpPr>
        <p:spPr>
          <a:xfrm>
            <a:off x="3448200" y="2808613"/>
            <a:ext cx="3909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 name="Google Shape;208;p27"/>
          <p:cNvSpPr txBox="1">
            <a:spLocks noGrp="1"/>
          </p:cNvSpPr>
          <p:nvPr>
            <p:ph type="title" idx="9"/>
          </p:nvPr>
        </p:nvSpPr>
        <p:spPr>
          <a:xfrm>
            <a:off x="1703750" y="3377538"/>
            <a:ext cx="1650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9" name="Google Shape;209;p27"/>
          <p:cNvSpPr txBox="1">
            <a:spLocks noGrp="1"/>
          </p:cNvSpPr>
          <p:nvPr>
            <p:ph type="subTitle" idx="13"/>
          </p:nvPr>
        </p:nvSpPr>
        <p:spPr>
          <a:xfrm>
            <a:off x="3448200" y="3377538"/>
            <a:ext cx="3909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 name="Google Shape;210;p27"/>
          <p:cNvSpPr txBox="1">
            <a:spLocks noGrp="1"/>
          </p:cNvSpPr>
          <p:nvPr>
            <p:ph type="title" idx="14"/>
          </p:nvPr>
        </p:nvSpPr>
        <p:spPr>
          <a:xfrm>
            <a:off x="1703750" y="3946463"/>
            <a:ext cx="1650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1" name="Google Shape;211;p27"/>
          <p:cNvSpPr txBox="1">
            <a:spLocks noGrp="1"/>
          </p:cNvSpPr>
          <p:nvPr>
            <p:ph type="subTitle" idx="15"/>
          </p:nvPr>
        </p:nvSpPr>
        <p:spPr>
          <a:xfrm>
            <a:off x="3448200" y="3946463"/>
            <a:ext cx="3909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12"/>
        <p:cNvGrpSpPr/>
        <p:nvPr/>
      </p:nvGrpSpPr>
      <p:grpSpPr>
        <a:xfrm>
          <a:off x="0" y="0"/>
          <a:ext cx="0" cy="0"/>
          <a:chOff x="0" y="0"/>
          <a:chExt cx="0" cy="0"/>
        </a:xfrm>
      </p:grpSpPr>
      <p:sp>
        <p:nvSpPr>
          <p:cNvPr id="213" name="Google Shape;213;p28"/>
          <p:cNvSpPr txBox="1">
            <a:spLocks noGrp="1"/>
          </p:cNvSpPr>
          <p:nvPr>
            <p:ph type="title" hasCustomPrompt="1"/>
          </p:nvPr>
        </p:nvSpPr>
        <p:spPr>
          <a:xfrm>
            <a:off x="2728450" y="1713000"/>
            <a:ext cx="5695500" cy="828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14" name="Google Shape;214;p28"/>
          <p:cNvSpPr txBox="1">
            <a:spLocks noGrp="1"/>
          </p:cNvSpPr>
          <p:nvPr>
            <p:ph type="subTitle" idx="1"/>
          </p:nvPr>
        </p:nvSpPr>
        <p:spPr>
          <a:xfrm>
            <a:off x="2728450" y="2419022"/>
            <a:ext cx="5695500" cy="44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8"/>
          <p:cNvSpPr txBox="1">
            <a:spLocks noGrp="1"/>
          </p:cNvSpPr>
          <p:nvPr>
            <p:ph type="title" idx="2" hasCustomPrompt="1"/>
          </p:nvPr>
        </p:nvSpPr>
        <p:spPr>
          <a:xfrm>
            <a:off x="2728450" y="3169131"/>
            <a:ext cx="5695500" cy="828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16" name="Google Shape;216;p28"/>
          <p:cNvSpPr txBox="1">
            <a:spLocks noGrp="1"/>
          </p:cNvSpPr>
          <p:nvPr>
            <p:ph type="subTitle" idx="3"/>
          </p:nvPr>
        </p:nvSpPr>
        <p:spPr>
          <a:xfrm>
            <a:off x="2728450" y="3875152"/>
            <a:ext cx="5695500" cy="44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17" name="Google Shape;217;p28"/>
          <p:cNvPicPr preferRelativeResize="0"/>
          <p:nvPr/>
        </p:nvPicPr>
        <p:blipFill rotWithShape="1">
          <a:blip r:embed="rId2">
            <a:alphaModFix/>
          </a:blip>
          <a:srcRect l="122" r="62835"/>
          <a:stretch/>
        </p:blipFill>
        <p:spPr>
          <a:xfrm rot="10800000">
            <a:off x="164613" y="1268086"/>
            <a:ext cx="1432374" cy="2788099"/>
          </a:xfrm>
          <a:prstGeom prst="rect">
            <a:avLst/>
          </a:prstGeom>
          <a:noFill/>
          <a:ln>
            <a:noFill/>
          </a:ln>
        </p:spPr>
      </p:pic>
      <p:sp>
        <p:nvSpPr>
          <p:cNvPr id="218" name="Google Shape;218;p28"/>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p:nvPr/>
        </p:nvSpPr>
        <p:spPr>
          <a:xfrm flipH="1">
            <a:off x="794650" y="1995675"/>
            <a:ext cx="1152300" cy="115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8"/>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1">
  <p:cSld name="BLANK_1_1_1_1_1_1_2">
    <p:spTree>
      <p:nvGrpSpPr>
        <p:cNvPr id="1" name="Shape 221"/>
        <p:cNvGrpSpPr/>
        <p:nvPr/>
      </p:nvGrpSpPr>
      <p:grpSpPr>
        <a:xfrm>
          <a:off x="0" y="0"/>
          <a:ext cx="0" cy="0"/>
          <a:chOff x="0" y="0"/>
          <a:chExt cx="0" cy="0"/>
        </a:xfrm>
      </p:grpSpPr>
      <p:sp>
        <p:nvSpPr>
          <p:cNvPr id="222" name="Google Shape;222;p29"/>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23" name="Google Shape;223;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24" name="Google Shape;224;p29"/>
          <p:cNvSpPr txBox="1">
            <a:spLocks noGrp="1"/>
          </p:cNvSpPr>
          <p:nvPr>
            <p:ph type="title" idx="2"/>
          </p:nvPr>
        </p:nvSpPr>
        <p:spPr>
          <a:xfrm>
            <a:off x="720000" y="3366125"/>
            <a:ext cx="2541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5" name="Google Shape;225;p29"/>
          <p:cNvSpPr txBox="1">
            <a:spLocks noGrp="1"/>
          </p:cNvSpPr>
          <p:nvPr>
            <p:ph type="subTitle" idx="1"/>
          </p:nvPr>
        </p:nvSpPr>
        <p:spPr>
          <a:xfrm>
            <a:off x="720000" y="3793375"/>
            <a:ext cx="254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29"/>
          <p:cNvSpPr txBox="1">
            <a:spLocks noGrp="1"/>
          </p:cNvSpPr>
          <p:nvPr>
            <p:ph type="title" idx="3"/>
          </p:nvPr>
        </p:nvSpPr>
        <p:spPr>
          <a:xfrm>
            <a:off x="3301325" y="3366125"/>
            <a:ext cx="2541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7" name="Google Shape;227;p29"/>
          <p:cNvSpPr txBox="1">
            <a:spLocks noGrp="1"/>
          </p:cNvSpPr>
          <p:nvPr>
            <p:ph type="subTitle" idx="4"/>
          </p:nvPr>
        </p:nvSpPr>
        <p:spPr>
          <a:xfrm>
            <a:off x="3301325" y="3793375"/>
            <a:ext cx="254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29"/>
          <p:cNvSpPr txBox="1">
            <a:spLocks noGrp="1"/>
          </p:cNvSpPr>
          <p:nvPr>
            <p:ph type="title" idx="5"/>
          </p:nvPr>
        </p:nvSpPr>
        <p:spPr>
          <a:xfrm>
            <a:off x="5882650" y="3366125"/>
            <a:ext cx="2541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9" name="Google Shape;229;p29"/>
          <p:cNvSpPr txBox="1">
            <a:spLocks noGrp="1"/>
          </p:cNvSpPr>
          <p:nvPr>
            <p:ph type="subTitle" idx="6"/>
          </p:nvPr>
        </p:nvSpPr>
        <p:spPr>
          <a:xfrm>
            <a:off x="5882650" y="3793375"/>
            <a:ext cx="254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29"/>
          <p:cNvSpPr txBox="1">
            <a:spLocks noGrp="1"/>
          </p:cNvSpPr>
          <p:nvPr>
            <p:ph type="title" idx="7" hasCustomPrompt="1"/>
          </p:nvPr>
        </p:nvSpPr>
        <p:spPr>
          <a:xfrm>
            <a:off x="1375650" y="1187174"/>
            <a:ext cx="1230000" cy="66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31" name="Google Shape;231;p29"/>
          <p:cNvSpPr txBox="1">
            <a:spLocks noGrp="1"/>
          </p:cNvSpPr>
          <p:nvPr>
            <p:ph type="title" idx="8" hasCustomPrompt="1"/>
          </p:nvPr>
        </p:nvSpPr>
        <p:spPr>
          <a:xfrm>
            <a:off x="3957000" y="1187174"/>
            <a:ext cx="1230000" cy="66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32" name="Google Shape;232;p29"/>
          <p:cNvSpPr txBox="1">
            <a:spLocks noGrp="1"/>
          </p:cNvSpPr>
          <p:nvPr>
            <p:ph type="title" idx="9" hasCustomPrompt="1"/>
          </p:nvPr>
        </p:nvSpPr>
        <p:spPr>
          <a:xfrm>
            <a:off x="6538350" y="1187174"/>
            <a:ext cx="1230000" cy="66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2">
  <p:cSld name="BLANK_1_1_1_1_1_1_3">
    <p:spTree>
      <p:nvGrpSpPr>
        <p:cNvPr id="1" name="Shape 233"/>
        <p:cNvGrpSpPr/>
        <p:nvPr/>
      </p:nvGrpSpPr>
      <p:grpSpPr>
        <a:xfrm>
          <a:off x="0" y="0"/>
          <a:ext cx="0" cy="0"/>
          <a:chOff x="0" y="0"/>
          <a:chExt cx="0" cy="0"/>
        </a:xfrm>
      </p:grpSpPr>
      <p:sp>
        <p:nvSpPr>
          <p:cNvPr id="234" name="Google Shape;234;p30"/>
          <p:cNvSpPr txBox="1">
            <a:spLocks noGrp="1"/>
          </p:cNvSpPr>
          <p:nvPr>
            <p:ph type="title" hasCustomPrompt="1"/>
          </p:nvPr>
        </p:nvSpPr>
        <p:spPr>
          <a:xfrm flipH="1">
            <a:off x="737813" y="1535500"/>
            <a:ext cx="37107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35" name="Google Shape;235;p30"/>
          <p:cNvSpPr txBox="1">
            <a:spLocks noGrp="1"/>
          </p:cNvSpPr>
          <p:nvPr>
            <p:ph type="subTitle" idx="1"/>
          </p:nvPr>
        </p:nvSpPr>
        <p:spPr>
          <a:xfrm flipH="1">
            <a:off x="737813" y="2241524"/>
            <a:ext cx="37107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Roboto"/>
                <a:ea typeface="Roboto"/>
                <a:cs typeface="Roboto"/>
                <a:sym typeface="Robo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6" name="Google Shape;236;p30"/>
          <p:cNvSpPr/>
          <p:nvPr/>
        </p:nvSpPr>
        <p:spPr>
          <a:xfrm>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37" name="Google Shape;237;p30"/>
          <p:cNvSpPr txBox="1">
            <a:spLocks noGrp="1"/>
          </p:cNvSpPr>
          <p:nvPr>
            <p:ph type="title" idx="2" hasCustomPrompt="1"/>
          </p:nvPr>
        </p:nvSpPr>
        <p:spPr>
          <a:xfrm flipH="1">
            <a:off x="4695488" y="1535500"/>
            <a:ext cx="37107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38" name="Google Shape;238;p30"/>
          <p:cNvSpPr txBox="1">
            <a:spLocks noGrp="1"/>
          </p:cNvSpPr>
          <p:nvPr>
            <p:ph type="subTitle" idx="3"/>
          </p:nvPr>
        </p:nvSpPr>
        <p:spPr>
          <a:xfrm flipH="1">
            <a:off x="4695488" y="2241524"/>
            <a:ext cx="37107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Roboto"/>
                <a:ea typeface="Roboto"/>
                <a:cs typeface="Roboto"/>
                <a:sym typeface="Roboto"/>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30"/>
          <p:cNvSpPr txBox="1">
            <a:spLocks noGrp="1"/>
          </p:cNvSpPr>
          <p:nvPr>
            <p:ph type="title" idx="4" hasCustomPrompt="1"/>
          </p:nvPr>
        </p:nvSpPr>
        <p:spPr>
          <a:xfrm flipH="1">
            <a:off x="737813" y="3078900"/>
            <a:ext cx="37107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0" name="Google Shape;240;p30"/>
          <p:cNvSpPr txBox="1">
            <a:spLocks noGrp="1"/>
          </p:cNvSpPr>
          <p:nvPr>
            <p:ph type="subTitle" idx="5"/>
          </p:nvPr>
        </p:nvSpPr>
        <p:spPr>
          <a:xfrm flipH="1">
            <a:off x="737813" y="3784924"/>
            <a:ext cx="37107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Roboto"/>
                <a:ea typeface="Roboto"/>
                <a:cs typeface="Roboto"/>
                <a:sym typeface="Robo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 name="Google Shape;241;p30"/>
          <p:cNvSpPr txBox="1">
            <a:spLocks noGrp="1"/>
          </p:cNvSpPr>
          <p:nvPr>
            <p:ph type="title" idx="6" hasCustomPrompt="1"/>
          </p:nvPr>
        </p:nvSpPr>
        <p:spPr>
          <a:xfrm flipH="1">
            <a:off x="4695488" y="3078900"/>
            <a:ext cx="37107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2" name="Google Shape;242;p30"/>
          <p:cNvSpPr txBox="1">
            <a:spLocks noGrp="1"/>
          </p:cNvSpPr>
          <p:nvPr>
            <p:ph type="subTitle" idx="7"/>
          </p:nvPr>
        </p:nvSpPr>
        <p:spPr>
          <a:xfrm flipH="1">
            <a:off x="4695488" y="3784924"/>
            <a:ext cx="37107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Roboto"/>
                <a:ea typeface="Roboto"/>
                <a:cs typeface="Roboto"/>
                <a:sym typeface="Robo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30"/>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3">
  <p:cSld name="BLANK_1_1_1_1_1_1_2_1">
    <p:spTree>
      <p:nvGrpSpPr>
        <p:cNvPr id="1" name="Shape 244"/>
        <p:cNvGrpSpPr/>
        <p:nvPr/>
      </p:nvGrpSpPr>
      <p:grpSpPr>
        <a:xfrm>
          <a:off x="0" y="0"/>
          <a:ext cx="0" cy="0"/>
          <a:chOff x="0" y="0"/>
          <a:chExt cx="0" cy="0"/>
        </a:xfrm>
      </p:grpSpPr>
      <p:pic>
        <p:nvPicPr>
          <p:cNvPr id="245" name="Google Shape;245;p31"/>
          <p:cNvPicPr preferRelativeResize="0"/>
          <p:nvPr/>
        </p:nvPicPr>
        <p:blipFill rotWithShape="1">
          <a:blip r:embed="rId2">
            <a:alphaModFix/>
          </a:blip>
          <a:srcRect l="64303" b="48636"/>
          <a:stretch/>
        </p:blipFill>
        <p:spPr>
          <a:xfrm rot="5400000">
            <a:off x="22699" y="-41624"/>
            <a:ext cx="1211201" cy="1256599"/>
          </a:xfrm>
          <a:prstGeom prst="rect">
            <a:avLst/>
          </a:prstGeom>
          <a:noFill/>
          <a:ln>
            <a:noFill/>
          </a:ln>
        </p:spPr>
      </p:pic>
      <p:pic>
        <p:nvPicPr>
          <p:cNvPr id="246" name="Google Shape;246;p31"/>
          <p:cNvPicPr preferRelativeResize="0"/>
          <p:nvPr/>
        </p:nvPicPr>
        <p:blipFill rotWithShape="1">
          <a:blip r:embed="rId2">
            <a:alphaModFix/>
          </a:blip>
          <a:srcRect l="70816" b="64750"/>
          <a:stretch/>
        </p:blipFill>
        <p:spPr>
          <a:xfrm flipH="1">
            <a:off x="8086100" y="4213925"/>
            <a:ext cx="1067375" cy="929575"/>
          </a:xfrm>
          <a:prstGeom prst="rect">
            <a:avLst/>
          </a:prstGeom>
          <a:noFill/>
          <a:ln>
            <a:noFill/>
          </a:ln>
        </p:spPr>
      </p:pic>
      <p:sp>
        <p:nvSpPr>
          <p:cNvPr id="247" name="Google Shape;247;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48" name="Google Shape;248;p31"/>
          <p:cNvSpPr txBox="1">
            <a:spLocks noGrp="1"/>
          </p:cNvSpPr>
          <p:nvPr>
            <p:ph type="title" idx="2"/>
          </p:nvPr>
        </p:nvSpPr>
        <p:spPr>
          <a:xfrm>
            <a:off x="891375" y="3289925"/>
            <a:ext cx="18042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49" name="Google Shape;249;p31"/>
          <p:cNvSpPr txBox="1">
            <a:spLocks noGrp="1"/>
          </p:cNvSpPr>
          <p:nvPr>
            <p:ph type="subTitle" idx="1"/>
          </p:nvPr>
        </p:nvSpPr>
        <p:spPr>
          <a:xfrm>
            <a:off x="891375" y="3793375"/>
            <a:ext cx="1804200" cy="81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31"/>
          <p:cNvSpPr txBox="1">
            <a:spLocks noGrp="1"/>
          </p:cNvSpPr>
          <p:nvPr>
            <p:ph type="title" idx="3" hasCustomPrompt="1"/>
          </p:nvPr>
        </p:nvSpPr>
        <p:spPr>
          <a:xfrm>
            <a:off x="891375" y="1034775"/>
            <a:ext cx="1804200" cy="66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51" name="Google Shape;251;p31"/>
          <p:cNvSpPr txBox="1">
            <a:spLocks noGrp="1"/>
          </p:cNvSpPr>
          <p:nvPr>
            <p:ph type="title" idx="4"/>
          </p:nvPr>
        </p:nvSpPr>
        <p:spPr>
          <a:xfrm>
            <a:off x="2743725" y="3289925"/>
            <a:ext cx="18042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52" name="Google Shape;252;p31"/>
          <p:cNvSpPr txBox="1">
            <a:spLocks noGrp="1"/>
          </p:cNvSpPr>
          <p:nvPr>
            <p:ph type="subTitle" idx="5"/>
          </p:nvPr>
        </p:nvSpPr>
        <p:spPr>
          <a:xfrm>
            <a:off x="2743725" y="3793375"/>
            <a:ext cx="1804200" cy="81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3" name="Google Shape;253;p31"/>
          <p:cNvSpPr txBox="1">
            <a:spLocks noGrp="1"/>
          </p:cNvSpPr>
          <p:nvPr>
            <p:ph type="title" idx="6" hasCustomPrompt="1"/>
          </p:nvPr>
        </p:nvSpPr>
        <p:spPr>
          <a:xfrm>
            <a:off x="2743725" y="1034775"/>
            <a:ext cx="1804200" cy="66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54" name="Google Shape;254;p31"/>
          <p:cNvSpPr txBox="1">
            <a:spLocks noGrp="1"/>
          </p:cNvSpPr>
          <p:nvPr>
            <p:ph type="title" idx="7"/>
          </p:nvPr>
        </p:nvSpPr>
        <p:spPr>
          <a:xfrm>
            <a:off x="4596075" y="3289925"/>
            <a:ext cx="18042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55" name="Google Shape;255;p31"/>
          <p:cNvSpPr txBox="1">
            <a:spLocks noGrp="1"/>
          </p:cNvSpPr>
          <p:nvPr>
            <p:ph type="subTitle" idx="8"/>
          </p:nvPr>
        </p:nvSpPr>
        <p:spPr>
          <a:xfrm>
            <a:off x="4596075" y="3793375"/>
            <a:ext cx="1804200" cy="81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31"/>
          <p:cNvSpPr txBox="1">
            <a:spLocks noGrp="1"/>
          </p:cNvSpPr>
          <p:nvPr>
            <p:ph type="title" idx="9" hasCustomPrompt="1"/>
          </p:nvPr>
        </p:nvSpPr>
        <p:spPr>
          <a:xfrm>
            <a:off x="4596075" y="1034775"/>
            <a:ext cx="1804200" cy="66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57" name="Google Shape;257;p31"/>
          <p:cNvSpPr txBox="1">
            <a:spLocks noGrp="1"/>
          </p:cNvSpPr>
          <p:nvPr>
            <p:ph type="title" idx="13"/>
          </p:nvPr>
        </p:nvSpPr>
        <p:spPr>
          <a:xfrm>
            <a:off x="6448425" y="3289925"/>
            <a:ext cx="18042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58" name="Google Shape;258;p31"/>
          <p:cNvSpPr txBox="1">
            <a:spLocks noGrp="1"/>
          </p:cNvSpPr>
          <p:nvPr>
            <p:ph type="subTitle" idx="14"/>
          </p:nvPr>
        </p:nvSpPr>
        <p:spPr>
          <a:xfrm>
            <a:off x="6448425" y="3793375"/>
            <a:ext cx="1804200" cy="81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31"/>
          <p:cNvSpPr txBox="1">
            <a:spLocks noGrp="1"/>
          </p:cNvSpPr>
          <p:nvPr>
            <p:ph type="title" idx="15" hasCustomPrompt="1"/>
          </p:nvPr>
        </p:nvSpPr>
        <p:spPr>
          <a:xfrm>
            <a:off x="6448425" y="1034775"/>
            <a:ext cx="1804200" cy="66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4">
  <p:cSld name="CUSTOM_5_1_1">
    <p:spTree>
      <p:nvGrpSpPr>
        <p:cNvPr id="1" name="Shape 260"/>
        <p:cNvGrpSpPr/>
        <p:nvPr/>
      </p:nvGrpSpPr>
      <p:grpSpPr>
        <a:xfrm>
          <a:off x="0" y="0"/>
          <a:ext cx="0" cy="0"/>
          <a:chOff x="0" y="0"/>
          <a:chExt cx="0" cy="0"/>
        </a:xfrm>
      </p:grpSpPr>
      <p:pic>
        <p:nvPicPr>
          <p:cNvPr id="261" name="Google Shape;261;p32"/>
          <p:cNvPicPr preferRelativeResize="0"/>
          <p:nvPr/>
        </p:nvPicPr>
        <p:blipFill rotWithShape="1">
          <a:blip r:embed="rId2">
            <a:alphaModFix/>
          </a:blip>
          <a:srcRect l="72414" t="38107" r="-31446"/>
          <a:stretch/>
        </p:blipFill>
        <p:spPr>
          <a:xfrm rot="10800000" flipH="1">
            <a:off x="-6008" y="3669179"/>
            <a:ext cx="2667924" cy="2016624"/>
          </a:xfrm>
          <a:prstGeom prst="rect">
            <a:avLst/>
          </a:prstGeom>
          <a:noFill/>
          <a:ln>
            <a:noFill/>
          </a:ln>
        </p:spPr>
      </p:pic>
      <p:sp>
        <p:nvSpPr>
          <p:cNvPr id="262" name="Google Shape;262;p32"/>
          <p:cNvSpPr/>
          <p:nvPr/>
        </p:nvSpPr>
        <p:spPr>
          <a:xfrm rot="10800000">
            <a:off x="-1781749" y="455187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3" name="Google Shape;263;p32"/>
          <p:cNvPicPr preferRelativeResize="0"/>
          <p:nvPr/>
        </p:nvPicPr>
        <p:blipFill rotWithShape="1">
          <a:blip r:embed="rId2">
            <a:alphaModFix/>
          </a:blip>
          <a:srcRect l="72414" t="38107" r="-31446"/>
          <a:stretch/>
        </p:blipFill>
        <p:spPr>
          <a:xfrm flipH="1">
            <a:off x="6484914" y="-280150"/>
            <a:ext cx="2667924" cy="2016624"/>
          </a:xfrm>
          <a:prstGeom prst="rect">
            <a:avLst/>
          </a:prstGeom>
          <a:noFill/>
          <a:ln>
            <a:noFill/>
          </a:ln>
        </p:spPr>
      </p:pic>
      <p:sp>
        <p:nvSpPr>
          <p:cNvPr id="264" name="Google Shape;264;p32"/>
          <p:cNvSpPr/>
          <p:nvPr/>
        </p:nvSpPr>
        <p:spPr>
          <a:xfrm>
            <a:off x="7193338" y="-3150721"/>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atin typeface="Anaheim"/>
                <a:ea typeface="Anaheim"/>
                <a:cs typeface="Anaheim"/>
                <a:sym typeface="Anaheim"/>
              </a:defRPr>
            </a:lvl2pPr>
            <a:lvl3pPr lvl="2" rtl="0">
              <a:spcBef>
                <a:spcPts val="0"/>
              </a:spcBef>
              <a:spcAft>
                <a:spcPts val="0"/>
              </a:spcAft>
              <a:buSzPts val="2800"/>
              <a:buNone/>
              <a:defRPr>
                <a:latin typeface="Anaheim"/>
                <a:ea typeface="Anaheim"/>
                <a:cs typeface="Anaheim"/>
                <a:sym typeface="Anaheim"/>
              </a:defRPr>
            </a:lvl3pPr>
            <a:lvl4pPr lvl="3" rtl="0">
              <a:spcBef>
                <a:spcPts val="0"/>
              </a:spcBef>
              <a:spcAft>
                <a:spcPts val="0"/>
              </a:spcAft>
              <a:buSzPts val="2800"/>
              <a:buNone/>
              <a:defRPr>
                <a:latin typeface="Anaheim"/>
                <a:ea typeface="Anaheim"/>
                <a:cs typeface="Anaheim"/>
                <a:sym typeface="Anaheim"/>
              </a:defRPr>
            </a:lvl4pPr>
            <a:lvl5pPr lvl="4" rtl="0">
              <a:spcBef>
                <a:spcPts val="0"/>
              </a:spcBef>
              <a:spcAft>
                <a:spcPts val="0"/>
              </a:spcAft>
              <a:buSzPts val="2800"/>
              <a:buNone/>
              <a:defRPr>
                <a:latin typeface="Anaheim"/>
                <a:ea typeface="Anaheim"/>
                <a:cs typeface="Anaheim"/>
                <a:sym typeface="Anaheim"/>
              </a:defRPr>
            </a:lvl5pPr>
            <a:lvl6pPr lvl="5" rtl="0">
              <a:spcBef>
                <a:spcPts val="0"/>
              </a:spcBef>
              <a:spcAft>
                <a:spcPts val="0"/>
              </a:spcAft>
              <a:buSzPts val="2800"/>
              <a:buNone/>
              <a:defRPr>
                <a:latin typeface="Anaheim"/>
                <a:ea typeface="Anaheim"/>
                <a:cs typeface="Anaheim"/>
                <a:sym typeface="Anaheim"/>
              </a:defRPr>
            </a:lvl6pPr>
            <a:lvl7pPr lvl="6" rtl="0">
              <a:spcBef>
                <a:spcPts val="0"/>
              </a:spcBef>
              <a:spcAft>
                <a:spcPts val="0"/>
              </a:spcAft>
              <a:buSzPts val="2800"/>
              <a:buNone/>
              <a:defRPr>
                <a:latin typeface="Anaheim"/>
                <a:ea typeface="Anaheim"/>
                <a:cs typeface="Anaheim"/>
                <a:sym typeface="Anaheim"/>
              </a:defRPr>
            </a:lvl7pPr>
            <a:lvl8pPr lvl="7" rtl="0">
              <a:spcBef>
                <a:spcPts val="0"/>
              </a:spcBef>
              <a:spcAft>
                <a:spcPts val="0"/>
              </a:spcAft>
              <a:buSzPts val="2800"/>
              <a:buNone/>
              <a:defRPr>
                <a:latin typeface="Anaheim"/>
                <a:ea typeface="Anaheim"/>
                <a:cs typeface="Anaheim"/>
                <a:sym typeface="Anaheim"/>
              </a:defRPr>
            </a:lvl8pPr>
            <a:lvl9pPr lvl="8" rtl="0">
              <a:spcBef>
                <a:spcPts val="0"/>
              </a:spcBef>
              <a:spcAft>
                <a:spcPts val="0"/>
              </a:spcAft>
              <a:buSzPts val="2800"/>
              <a:buNone/>
              <a:defRPr>
                <a:latin typeface="Anaheim"/>
                <a:ea typeface="Anaheim"/>
                <a:cs typeface="Anaheim"/>
                <a:sym typeface="Anaheim"/>
              </a:defRPr>
            </a:lvl9pPr>
          </a:lstStyle>
          <a:p>
            <a:endParaRPr/>
          </a:p>
        </p:txBody>
      </p:sp>
      <p:sp>
        <p:nvSpPr>
          <p:cNvPr id="266" name="Google Shape;266;p32"/>
          <p:cNvSpPr txBox="1">
            <a:spLocks noGrp="1"/>
          </p:cNvSpPr>
          <p:nvPr>
            <p:ph type="title" idx="2"/>
          </p:nvPr>
        </p:nvSpPr>
        <p:spPr>
          <a:xfrm>
            <a:off x="885225" y="1207275"/>
            <a:ext cx="1569900" cy="40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67" name="Google Shape;267;p32"/>
          <p:cNvSpPr txBox="1">
            <a:spLocks noGrp="1"/>
          </p:cNvSpPr>
          <p:nvPr>
            <p:ph type="subTitle" idx="1"/>
          </p:nvPr>
        </p:nvSpPr>
        <p:spPr>
          <a:xfrm>
            <a:off x="2455275" y="1593325"/>
            <a:ext cx="4712700" cy="3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32"/>
          <p:cNvSpPr txBox="1">
            <a:spLocks noGrp="1"/>
          </p:cNvSpPr>
          <p:nvPr>
            <p:ph type="title" idx="3" hasCustomPrompt="1"/>
          </p:nvPr>
        </p:nvSpPr>
        <p:spPr>
          <a:xfrm>
            <a:off x="7167975" y="1207275"/>
            <a:ext cx="1090800" cy="40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69" name="Google Shape;269;p32"/>
          <p:cNvSpPr txBox="1">
            <a:spLocks noGrp="1"/>
          </p:cNvSpPr>
          <p:nvPr>
            <p:ph type="title" idx="4"/>
          </p:nvPr>
        </p:nvSpPr>
        <p:spPr>
          <a:xfrm>
            <a:off x="885225" y="2037435"/>
            <a:ext cx="1569900" cy="40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0" name="Google Shape;270;p32"/>
          <p:cNvSpPr txBox="1">
            <a:spLocks noGrp="1"/>
          </p:cNvSpPr>
          <p:nvPr>
            <p:ph type="subTitle" idx="5"/>
          </p:nvPr>
        </p:nvSpPr>
        <p:spPr>
          <a:xfrm>
            <a:off x="2455275" y="2424971"/>
            <a:ext cx="4712700" cy="3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1" name="Google Shape;271;p32"/>
          <p:cNvSpPr txBox="1">
            <a:spLocks noGrp="1"/>
          </p:cNvSpPr>
          <p:nvPr>
            <p:ph type="title" idx="6" hasCustomPrompt="1"/>
          </p:nvPr>
        </p:nvSpPr>
        <p:spPr>
          <a:xfrm>
            <a:off x="7167975" y="2038921"/>
            <a:ext cx="1090800" cy="40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72" name="Google Shape;272;p32"/>
          <p:cNvSpPr txBox="1">
            <a:spLocks noGrp="1"/>
          </p:cNvSpPr>
          <p:nvPr>
            <p:ph type="title" idx="7"/>
          </p:nvPr>
        </p:nvSpPr>
        <p:spPr>
          <a:xfrm>
            <a:off x="885225" y="2869815"/>
            <a:ext cx="1569900" cy="40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3" name="Google Shape;273;p32"/>
          <p:cNvSpPr txBox="1">
            <a:spLocks noGrp="1"/>
          </p:cNvSpPr>
          <p:nvPr>
            <p:ph type="subTitle" idx="8"/>
          </p:nvPr>
        </p:nvSpPr>
        <p:spPr>
          <a:xfrm>
            <a:off x="2455275" y="3256617"/>
            <a:ext cx="4712700" cy="3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4" name="Google Shape;274;p32"/>
          <p:cNvSpPr txBox="1">
            <a:spLocks noGrp="1"/>
          </p:cNvSpPr>
          <p:nvPr>
            <p:ph type="title" idx="9" hasCustomPrompt="1"/>
          </p:nvPr>
        </p:nvSpPr>
        <p:spPr>
          <a:xfrm>
            <a:off x="7167975" y="2870567"/>
            <a:ext cx="1090800" cy="40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75" name="Google Shape;275;p32"/>
          <p:cNvSpPr txBox="1">
            <a:spLocks noGrp="1"/>
          </p:cNvSpPr>
          <p:nvPr>
            <p:ph type="title" idx="13"/>
          </p:nvPr>
        </p:nvSpPr>
        <p:spPr>
          <a:xfrm>
            <a:off x="885225" y="3702213"/>
            <a:ext cx="1569900" cy="40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6" name="Google Shape;276;p32"/>
          <p:cNvSpPr txBox="1">
            <a:spLocks noGrp="1"/>
          </p:cNvSpPr>
          <p:nvPr>
            <p:ph type="subTitle" idx="14"/>
          </p:nvPr>
        </p:nvSpPr>
        <p:spPr>
          <a:xfrm>
            <a:off x="2455275" y="4088263"/>
            <a:ext cx="4712700" cy="3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7" name="Google Shape;277;p32"/>
          <p:cNvSpPr txBox="1">
            <a:spLocks noGrp="1"/>
          </p:cNvSpPr>
          <p:nvPr>
            <p:ph type="title" idx="15" hasCustomPrompt="1"/>
          </p:nvPr>
        </p:nvSpPr>
        <p:spPr>
          <a:xfrm>
            <a:off x="7167975" y="3702213"/>
            <a:ext cx="1090800" cy="40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278"/>
        <p:cNvGrpSpPr/>
        <p:nvPr/>
      </p:nvGrpSpPr>
      <p:grpSpPr>
        <a:xfrm>
          <a:off x="0" y="0"/>
          <a:ext cx="0" cy="0"/>
          <a:chOff x="0" y="0"/>
          <a:chExt cx="0" cy="0"/>
        </a:xfrm>
      </p:grpSpPr>
      <p:sp>
        <p:nvSpPr>
          <p:cNvPr id="279" name="Google Shape;27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atin typeface="Anaheim"/>
                <a:ea typeface="Anaheim"/>
                <a:cs typeface="Anaheim"/>
                <a:sym typeface="Anaheim"/>
              </a:defRPr>
            </a:lvl2pPr>
            <a:lvl3pPr lvl="2">
              <a:spcBef>
                <a:spcPts val="0"/>
              </a:spcBef>
              <a:spcAft>
                <a:spcPts val="0"/>
              </a:spcAft>
              <a:buSzPts val="2800"/>
              <a:buNone/>
              <a:defRPr>
                <a:latin typeface="Anaheim"/>
                <a:ea typeface="Anaheim"/>
                <a:cs typeface="Anaheim"/>
                <a:sym typeface="Anaheim"/>
              </a:defRPr>
            </a:lvl3pPr>
            <a:lvl4pPr lvl="3">
              <a:spcBef>
                <a:spcPts val="0"/>
              </a:spcBef>
              <a:spcAft>
                <a:spcPts val="0"/>
              </a:spcAft>
              <a:buSzPts val="2800"/>
              <a:buNone/>
              <a:defRPr>
                <a:latin typeface="Anaheim"/>
                <a:ea typeface="Anaheim"/>
                <a:cs typeface="Anaheim"/>
                <a:sym typeface="Anaheim"/>
              </a:defRPr>
            </a:lvl4pPr>
            <a:lvl5pPr lvl="4">
              <a:spcBef>
                <a:spcPts val="0"/>
              </a:spcBef>
              <a:spcAft>
                <a:spcPts val="0"/>
              </a:spcAft>
              <a:buSzPts val="2800"/>
              <a:buNone/>
              <a:defRPr>
                <a:latin typeface="Anaheim"/>
                <a:ea typeface="Anaheim"/>
                <a:cs typeface="Anaheim"/>
                <a:sym typeface="Anaheim"/>
              </a:defRPr>
            </a:lvl5pPr>
            <a:lvl6pPr lvl="5">
              <a:spcBef>
                <a:spcPts val="0"/>
              </a:spcBef>
              <a:spcAft>
                <a:spcPts val="0"/>
              </a:spcAft>
              <a:buSzPts val="2800"/>
              <a:buNone/>
              <a:defRPr>
                <a:latin typeface="Anaheim"/>
                <a:ea typeface="Anaheim"/>
                <a:cs typeface="Anaheim"/>
                <a:sym typeface="Anaheim"/>
              </a:defRPr>
            </a:lvl6pPr>
            <a:lvl7pPr lvl="6">
              <a:spcBef>
                <a:spcPts val="0"/>
              </a:spcBef>
              <a:spcAft>
                <a:spcPts val="0"/>
              </a:spcAft>
              <a:buSzPts val="2800"/>
              <a:buNone/>
              <a:defRPr>
                <a:latin typeface="Anaheim"/>
                <a:ea typeface="Anaheim"/>
                <a:cs typeface="Anaheim"/>
                <a:sym typeface="Anaheim"/>
              </a:defRPr>
            </a:lvl7pPr>
            <a:lvl8pPr lvl="7">
              <a:spcBef>
                <a:spcPts val="0"/>
              </a:spcBef>
              <a:spcAft>
                <a:spcPts val="0"/>
              </a:spcAft>
              <a:buSzPts val="2800"/>
              <a:buNone/>
              <a:defRPr>
                <a:latin typeface="Anaheim"/>
                <a:ea typeface="Anaheim"/>
                <a:cs typeface="Anaheim"/>
                <a:sym typeface="Anaheim"/>
              </a:defRPr>
            </a:lvl8pPr>
            <a:lvl9pPr lvl="8">
              <a:spcBef>
                <a:spcPts val="0"/>
              </a:spcBef>
              <a:spcAft>
                <a:spcPts val="0"/>
              </a:spcAft>
              <a:buSzPts val="2800"/>
              <a:buNone/>
              <a:defRPr>
                <a:latin typeface="Anaheim"/>
                <a:ea typeface="Anaheim"/>
                <a:cs typeface="Anaheim"/>
                <a:sym typeface="Anaheim"/>
              </a:defRPr>
            </a:lvl9pPr>
          </a:lstStyle>
          <a:p>
            <a:endParaRPr/>
          </a:p>
        </p:txBody>
      </p:sp>
      <p:pic>
        <p:nvPicPr>
          <p:cNvPr id="280" name="Google Shape;280;p33"/>
          <p:cNvPicPr preferRelativeResize="0"/>
          <p:nvPr/>
        </p:nvPicPr>
        <p:blipFill rotWithShape="1">
          <a:blip r:embed="rId2">
            <a:alphaModFix/>
          </a:blip>
          <a:srcRect l="72414" t="38107" r="-31446"/>
          <a:stretch/>
        </p:blipFill>
        <p:spPr>
          <a:xfrm>
            <a:off x="-6008" y="-280150"/>
            <a:ext cx="2667924" cy="2016624"/>
          </a:xfrm>
          <a:prstGeom prst="rect">
            <a:avLst/>
          </a:prstGeom>
          <a:noFill/>
          <a:ln>
            <a:noFill/>
          </a:ln>
        </p:spPr>
      </p:pic>
      <p:sp>
        <p:nvSpPr>
          <p:cNvPr id="281" name="Google Shape;281;p33"/>
          <p:cNvSpPr/>
          <p:nvPr/>
        </p:nvSpPr>
        <p:spPr>
          <a:xfrm flipH="1">
            <a:off x="-2010349" y="-3150721"/>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2" name="Google Shape;282;p33"/>
          <p:cNvPicPr preferRelativeResize="0"/>
          <p:nvPr/>
        </p:nvPicPr>
        <p:blipFill rotWithShape="1">
          <a:blip r:embed="rId2">
            <a:alphaModFix/>
          </a:blip>
          <a:srcRect l="72414" t="38107" r="-31446"/>
          <a:stretch/>
        </p:blipFill>
        <p:spPr>
          <a:xfrm rot="10800000">
            <a:off x="6484914" y="3669179"/>
            <a:ext cx="2667924" cy="2016624"/>
          </a:xfrm>
          <a:prstGeom prst="rect">
            <a:avLst/>
          </a:prstGeom>
          <a:noFill/>
          <a:ln>
            <a:noFill/>
          </a:ln>
        </p:spPr>
      </p:pic>
      <p:sp>
        <p:nvSpPr>
          <p:cNvPr id="283" name="Google Shape;283;p33"/>
          <p:cNvSpPr/>
          <p:nvPr/>
        </p:nvSpPr>
        <p:spPr>
          <a:xfrm rot="10800000" flipH="1">
            <a:off x="7421938" y="455187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atin typeface="Anaheim"/>
                <a:ea typeface="Anaheim"/>
                <a:cs typeface="Anaheim"/>
                <a:sym typeface="Anaheim"/>
              </a:defRPr>
            </a:lvl2pPr>
            <a:lvl3pPr lvl="2">
              <a:spcBef>
                <a:spcPts val="0"/>
              </a:spcBef>
              <a:spcAft>
                <a:spcPts val="0"/>
              </a:spcAft>
              <a:buSzPts val="2800"/>
              <a:buNone/>
              <a:defRPr>
                <a:latin typeface="Anaheim"/>
                <a:ea typeface="Anaheim"/>
                <a:cs typeface="Anaheim"/>
                <a:sym typeface="Anaheim"/>
              </a:defRPr>
            </a:lvl3pPr>
            <a:lvl4pPr lvl="3">
              <a:spcBef>
                <a:spcPts val="0"/>
              </a:spcBef>
              <a:spcAft>
                <a:spcPts val="0"/>
              </a:spcAft>
              <a:buSzPts val="2800"/>
              <a:buNone/>
              <a:defRPr>
                <a:latin typeface="Anaheim"/>
                <a:ea typeface="Anaheim"/>
                <a:cs typeface="Anaheim"/>
                <a:sym typeface="Anaheim"/>
              </a:defRPr>
            </a:lvl4pPr>
            <a:lvl5pPr lvl="4">
              <a:spcBef>
                <a:spcPts val="0"/>
              </a:spcBef>
              <a:spcAft>
                <a:spcPts val="0"/>
              </a:spcAft>
              <a:buSzPts val="2800"/>
              <a:buNone/>
              <a:defRPr>
                <a:latin typeface="Anaheim"/>
                <a:ea typeface="Anaheim"/>
                <a:cs typeface="Anaheim"/>
                <a:sym typeface="Anaheim"/>
              </a:defRPr>
            </a:lvl5pPr>
            <a:lvl6pPr lvl="5">
              <a:spcBef>
                <a:spcPts val="0"/>
              </a:spcBef>
              <a:spcAft>
                <a:spcPts val="0"/>
              </a:spcAft>
              <a:buSzPts val="2800"/>
              <a:buNone/>
              <a:defRPr>
                <a:latin typeface="Anaheim"/>
                <a:ea typeface="Anaheim"/>
                <a:cs typeface="Anaheim"/>
                <a:sym typeface="Anaheim"/>
              </a:defRPr>
            </a:lvl6pPr>
            <a:lvl7pPr lvl="6">
              <a:spcBef>
                <a:spcPts val="0"/>
              </a:spcBef>
              <a:spcAft>
                <a:spcPts val="0"/>
              </a:spcAft>
              <a:buSzPts val="2800"/>
              <a:buNone/>
              <a:defRPr>
                <a:latin typeface="Anaheim"/>
                <a:ea typeface="Anaheim"/>
                <a:cs typeface="Anaheim"/>
                <a:sym typeface="Anaheim"/>
              </a:defRPr>
            </a:lvl7pPr>
            <a:lvl8pPr lvl="7">
              <a:spcBef>
                <a:spcPts val="0"/>
              </a:spcBef>
              <a:spcAft>
                <a:spcPts val="0"/>
              </a:spcAft>
              <a:buSzPts val="2800"/>
              <a:buNone/>
              <a:defRPr>
                <a:latin typeface="Anaheim"/>
                <a:ea typeface="Anaheim"/>
                <a:cs typeface="Anaheim"/>
                <a:sym typeface="Anaheim"/>
              </a:defRPr>
            </a:lvl8pPr>
            <a:lvl9pPr lvl="8">
              <a:spcBef>
                <a:spcPts val="0"/>
              </a:spcBef>
              <a:spcAft>
                <a:spcPts val="0"/>
              </a:spcAft>
              <a:buSzPts val="2800"/>
              <a:buNone/>
              <a:defRPr>
                <a:latin typeface="Anaheim"/>
                <a:ea typeface="Anaheim"/>
                <a:cs typeface="Anaheim"/>
                <a:sym typeface="Anaheim"/>
              </a:defRPr>
            </a:lvl9pPr>
          </a:lstStyle>
          <a:p>
            <a:endParaRPr/>
          </a:p>
        </p:txBody>
      </p:sp>
      <p:pic>
        <p:nvPicPr>
          <p:cNvPr id="286" name="Google Shape;286;p34"/>
          <p:cNvPicPr preferRelativeResize="0"/>
          <p:nvPr/>
        </p:nvPicPr>
        <p:blipFill rotWithShape="1">
          <a:blip r:embed="rId2">
            <a:alphaModFix/>
          </a:blip>
          <a:srcRect l="72414" t="38107" r="-31446"/>
          <a:stretch/>
        </p:blipFill>
        <p:spPr>
          <a:xfrm rot="10800000" flipH="1">
            <a:off x="-6008" y="3669179"/>
            <a:ext cx="2667924" cy="2016624"/>
          </a:xfrm>
          <a:prstGeom prst="rect">
            <a:avLst/>
          </a:prstGeom>
          <a:noFill/>
          <a:ln>
            <a:noFill/>
          </a:ln>
        </p:spPr>
      </p:pic>
      <p:sp>
        <p:nvSpPr>
          <p:cNvPr id="287" name="Google Shape;287;p34"/>
          <p:cNvSpPr/>
          <p:nvPr/>
        </p:nvSpPr>
        <p:spPr>
          <a:xfrm rot="10800000">
            <a:off x="-2010349" y="455187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8" name="Google Shape;288;p34"/>
          <p:cNvPicPr preferRelativeResize="0"/>
          <p:nvPr/>
        </p:nvPicPr>
        <p:blipFill rotWithShape="1">
          <a:blip r:embed="rId2">
            <a:alphaModFix/>
          </a:blip>
          <a:srcRect l="72414" t="38107" r="-31446"/>
          <a:stretch/>
        </p:blipFill>
        <p:spPr>
          <a:xfrm flipH="1">
            <a:off x="6484914" y="-280150"/>
            <a:ext cx="2667924" cy="2016624"/>
          </a:xfrm>
          <a:prstGeom prst="rect">
            <a:avLst/>
          </a:prstGeom>
          <a:noFill/>
          <a:ln>
            <a:noFill/>
          </a:ln>
        </p:spPr>
      </p:pic>
      <p:sp>
        <p:nvSpPr>
          <p:cNvPr id="289" name="Google Shape;289;p34"/>
          <p:cNvSpPr/>
          <p:nvPr/>
        </p:nvSpPr>
        <p:spPr>
          <a:xfrm>
            <a:off x="7421938" y="-3150721"/>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3">
  <p:cSld name="CUSTOM_1_1">
    <p:spTree>
      <p:nvGrpSpPr>
        <p:cNvPr id="1" name="Shape 290"/>
        <p:cNvGrpSpPr/>
        <p:nvPr/>
      </p:nvGrpSpPr>
      <p:grpSpPr>
        <a:xfrm>
          <a:off x="0" y="0"/>
          <a:ext cx="0" cy="0"/>
          <a:chOff x="0" y="0"/>
          <a:chExt cx="0" cy="0"/>
        </a:xfrm>
      </p:grpSpPr>
      <p:pic>
        <p:nvPicPr>
          <p:cNvPr id="291" name="Google Shape;291;p35"/>
          <p:cNvPicPr preferRelativeResize="0"/>
          <p:nvPr/>
        </p:nvPicPr>
        <p:blipFill rotWithShape="1">
          <a:blip r:embed="rId2">
            <a:alphaModFix/>
          </a:blip>
          <a:srcRect l="72414" t="38107" r="-31446"/>
          <a:stretch/>
        </p:blipFill>
        <p:spPr>
          <a:xfrm rot="10800000">
            <a:off x="6637314" y="3669179"/>
            <a:ext cx="2667924" cy="2016624"/>
          </a:xfrm>
          <a:prstGeom prst="rect">
            <a:avLst/>
          </a:prstGeom>
          <a:noFill/>
          <a:ln>
            <a:noFill/>
          </a:ln>
        </p:spPr>
      </p:pic>
      <p:sp>
        <p:nvSpPr>
          <p:cNvPr id="292" name="Google Shape;292;p35"/>
          <p:cNvSpPr/>
          <p:nvPr/>
        </p:nvSpPr>
        <p:spPr>
          <a:xfrm rot="10800000" flipH="1">
            <a:off x="7574338" y="455187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3" name="Google Shape;293;p35"/>
          <p:cNvPicPr preferRelativeResize="0"/>
          <p:nvPr/>
        </p:nvPicPr>
        <p:blipFill rotWithShape="1">
          <a:blip r:embed="rId2">
            <a:alphaModFix/>
          </a:blip>
          <a:srcRect l="72414" t="38107" r="-31446"/>
          <a:stretch/>
        </p:blipFill>
        <p:spPr>
          <a:xfrm>
            <a:off x="-158408" y="-508750"/>
            <a:ext cx="2667924" cy="2016624"/>
          </a:xfrm>
          <a:prstGeom prst="rect">
            <a:avLst/>
          </a:prstGeom>
          <a:noFill/>
          <a:ln>
            <a:noFill/>
          </a:ln>
        </p:spPr>
      </p:pic>
      <p:sp>
        <p:nvSpPr>
          <p:cNvPr id="294" name="Google Shape;294;p35"/>
          <p:cNvSpPr/>
          <p:nvPr/>
        </p:nvSpPr>
        <p:spPr>
          <a:xfrm flipH="1">
            <a:off x="-2162749" y="-3379321"/>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atin typeface="Anaheim"/>
                <a:ea typeface="Anaheim"/>
                <a:cs typeface="Anaheim"/>
                <a:sym typeface="Anaheim"/>
              </a:defRPr>
            </a:lvl2pPr>
            <a:lvl3pPr lvl="2" rtl="0">
              <a:spcBef>
                <a:spcPts val="0"/>
              </a:spcBef>
              <a:spcAft>
                <a:spcPts val="0"/>
              </a:spcAft>
              <a:buSzPts val="2800"/>
              <a:buNone/>
              <a:defRPr>
                <a:latin typeface="Anaheim"/>
                <a:ea typeface="Anaheim"/>
                <a:cs typeface="Anaheim"/>
                <a:sym typeface="Anaheim"/>
              </a:defRPr>
            </a:lvl3pPr>
            <a:lvl4pPr lvl="3" rtl="0">
              <a:spcBef>
                <a:spcPts val="0"/>
              </a:spcBef>
              <a:spcAft>
                <a:spcPts val="0"/>
              </a:spcAft>
              <a:buSzPts val="2800"/>
              <a:buNone/>
              <a:defRPr>
                <a:latin typeface="Anaheim"/>
                <a:ea typeface="Anaheim"/>
                <a:cs typeface="Anaheim"/>
                <a:sym typeface="Anaheim"/>
              </a:defRPr>
            </a:lvl4pPr>
            <a:lvl5pPr lvl="4" rtl="0">
              <a:spcBef>
                <a:spcPts val="0"/>
              </a:spcBef>
              <a:spcAft>
                <a:spcPts val="0"/>
              </a:spcAft>
              <a:buSzPts val="2800"/>
              <a:buNone/>
              <a:defRPr>
                <a:latin typeface="Anaheim"/>
                <a:ea typeface="Anaheim"/>
                <a:cs typeface="Anaheim"/>
                <a:sym typeface="Anaheim"/>
              </a:defRPr>
            </a:lvl5pPr>
            <a:lvl6pPr lvl="5" rtl="0">
              <a:spcBef>
                <a:spcPts val="0"/>
              </a:spcBef>
              <a:spcAft>
                <a:spcPts val="0"/>
              </a:spcAft>
              <a:buSzPts val="2800"/>
              <a:buNone/>
              <a:defRPr>
                <a:latin typeface="Anaheim"/>
                <a:ea typeface="Anaheim"/>
                <a:cs typeface="Anaheim"/>
                <a:sym typeface="Anaheim"/>
              </a:defRPr>
            </a:lvl6pPr>
            <a:lvl7pPr lvl="6" rtl="0">
              <a:spcBef>
                <a:spcPts val="0"/>
              </a:spcBef>
              <a:spcAft>
                <a:spcPts val="0"/>
              </a:spcAft>
              <a:buSzPts val="2800"/>
              <a:buNone/>
              <a:defRPr>
                <a:latin typeface="Anaheim"/>
                <a:ea typeface="Anaheim"/>
                <a:cs typeface="Anaheim"/>
                <a:sym typeface="Anaheim"/>
              </a:defRPr>
            </a:lvl7pPr>
            <a:lvl8pPr lvl="7" rtl="0">
              <a:spcBef>
                <a:spcPts val="0"/>
              </a:spcBef>
              <a:spcAft>
                <a:spcPts val="0"/>
              </a:spcAft>
              <a:buSzPts val="2800"/>
              <a:buNone/>
              <a:defRPr>
                <a:latin typeface="Anaheim"/>
                <a:ea typeface="Anaheim"/>
                <a:cs typeface="Anaheim"/>
                <a:sym typeface="Anaheim"/>
              </a:defRPr>
            </a:lvl8pPr>
            <a:lvl9pPr lvl="8" rtl="0">
              <a:spcBef>
                <a:spcPts val="0"/>
              </a:spcBef>
              <a:spcAft>
                <a:spcPts val="0"/>
              </a:spcAft>
              <a:buSzPts val="2800"/>
              <a:buNone/>
              <a:defRPr>
                <a:latin typeface="Anaheim"/>
                <a:ea typeface="Anaheim"/>
                <a:cs typeface="Anaheim"/>
                <a:sym typeface="Anaheim"/>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
          <p:cNvSpPr txBox="1">
            <a:spLocks noGrp="1"/>
          </p:cNvSpPr>
          <p:nvPr>
            <p:ph type="subTitle" idx="1"/>
          </p:nvPr>
        </p:nvSpPr>
        <p:spPr>
          <a:xfrm>
            <a:off x="719875" y="2514375"/>
            <a:ext cx="3735300" cy="452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29" name="Google Shape;29;p5"/>
          <p:cNvSpPr txBox="1">
            <a:spLocks noGrp="1"/>
          </p:cNvSpPr>
          <p:nvPr>
            <p:ph type="subTitle" idx="2"/>
          </p:nvPr>
        </p:nvSpPr>
        <p:spPr>
          <a:xfrm>
            <a:off x="4688650" y="2530475"/>
            <a:ext cx="3735300" cy="45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30" name="Google Shape;30;p5"/>
          <p:cNvSpPr txBox="1">
            <a:spLocks noGrp="1"/>
          </p:cNvSpPr>
          <p:nvPr>
            <p:ph type="subTitle" idx="3"/>
          </p:nvPr>
        </p:nvSpPr>
        <p:spPr>
          <a:xfrm>
            <a:off x="720025" y="2982600"/>
            <a:ext cx="3735300" cy="13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subTitle" idx="4"/>
          </p:nvPr>
        </p:nvSpPr>
        <p:spPr>
          <a:xfrm>
            <a:off x="4688655" y="2982600"/>
            <a:ext cx="3735300" cy="13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4">
  <p:cSld name="CUSTOM_5">
    <p:spTree>
      <p:nvGrpSpPr>
        <p:cNvPr id="1" name="Shape 296"/>
        <p:cNvGrpSpPr/>
        <p:nvPr/>
      </p:nvGrpSpPr>
      <p:grpSpPr>
        <a:xfrm>
          <a:off x="0" y="0"/>
          <a:ext cx="0" cy="0"/>
          <a:chOff x="0" y="0"/>
          <a:chExt cx="0" cy="0"/>
        </a:xfrm>
      </p:grpSpPr>
      <p:sp>
        <p:nvSpPr>
          <p:cNvPr id="297" name="Google Shape;297;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atin typeface="Anaheim"/>
                <a:ea typeface="Anaheim"/>
                <a:cs typeface="Anaheim"/>
                <a:sym typeface="Anaheim"/>
              </a:defRPr>
            </a:lvl2pPr>
            <a:lvl3pPr lvl="2" rtl="0">
              <a:spcBef>
                <a:spcPts val="0"/>
              </a:spcBef>
              <a:spcAft>
                <a:spcPts val="0"/>
              </a:spcAft>
              <a:buSzPts val="2800"/>
              <a:buNone/>
              <a:defRPr>
                <a:latin typeface="Anaheim"/>
                <a:ea typeface="Anaheim"/>
                <a:cs typeface="Anaheim"/>
                <a:sym typeface="Anaheim"/>
              </a:defRPr>
            </a:lvl3pPr>
            <a:lvl4pPr lvl="3" rtl="0">
              <a:spcBef>
                <a:spcPts val="0"/>
              </a:spcBef>
              <a:spcAft>
                <a:spcPts val="0"/>
              </a:spcAft>
              <a:buSzPts val="2800"/>
              <a:buNone/>
              <a:defRPr>
                <a:latin typeface="Anaheim"/>
                <a:ea typeface="Anaheim"/>
                <a:cs typeface="Anaheim"/>
                <a:sym typeface="Anaheim"/>
              </a:defRPr>
            </a:lvl4pPr>
            <a:lvl5pPr lvl="4" rtl="0">
              <a:spcBef>
                <a:spcPts val="0"/>
              </a:spcBef>
              <a:spcAft>
                <a:spcPts val="0"/>
              </a:spcAft>
              <a:buSzPts val="2800"/>
              <a:buNone/>
              <a:defRPr>
                <a:latin typeface="Anaheim"/>
                <a:ea typeface="Anaheim"/>
                <a:cs typeface="Anaheim"/>
                <a:sym typeface="Anaheim"/>
              </a:defRPr>
            </a:lvl5pPr>
            <a:lvl6pPr lvl="5" rtl="0">
              <a:spcBef>
                <a:spcPts val="0"/>
              </a:spcBef>
              <a:spcAft>
                <a:spcPts val="0"/>
              </a:spcAft>
              <a:buSzPts val="2800"/>
              <a:buNone/>
              <a:defRPr>
                <a:latin typeface="Anaheim"/>
                <a:ea typeface="Anaheim"/>
                <a:cs typeface="Anaheim"/>
                <a:sym typeface="Anaheim"/>
              </a:defRPr>
            </a:lvl6pPr>
            <a:lvl7pPr lvl="6" rtl="0">
              <a:spcBef>
                <a:spcPts val="0"/>
              </a:spcBef>
              <a:spcAft>
                <a:spcPts val="0"/>
              </a:spcAft>
              <a:buSzPts val="2800"/>
              <a:buNone/>
              <a:defRPr>
                <a:latin typeface="Anaheim"/>
                <a:ea typeface="Anaheim"/>
                <a:cs typeface="Anaheim"/>
                <a:sym typeface="Anaheim"/>
              </a:defRPr>
            </a:lvl7pPr>
            <a:lvl8pPr lvl="7" rtl="0">
              <a:spcBef>
                <a:spcPts val="0"/>
              </a:spcBef>
              <a:spcAft>
                <a:spcPts val="0"/>
              </a:spcAft>
              <a:buSzPts val="2800"/>
              <a:buNone/>
              <a:defRPr>
                <a:latin typeface="Anaheim"/>
                <a:ea typeface="Anaheim"/>
                <a:cs typeface="Anaheim"/>
                <a:sym typeface="Anaheim"/>
              </a:defRPr>
            </a:lvl8pPr>
            <a:lvl9pPr lvl="8" rtl="0">
              <a:spcBef>
                <a:spcPts val="0"/>
              </a:spcBef>
              <a:spcAft>
                <a:spcPts val="0"/>
              </a:spcAft>
              <a:buSzPts val="2800"/>
              <a:buNone/>
              <a:defRPr>
                <a:latin typeface="Anaheim"/>
                <a:ea typeface="Anaheim"/>
                <a:cs typeface="Anaheim"/>
                <a:sym typeface="Anaheim"/>
              </a:defRPr>
            </a:lvl9pPr>
          </a:lstStyle>
          <a:p>
            <a:endParaRPr/>
          </a:p>
        </p:txBody>
      </p:sp>
      <p:pic>
        <p:nvPicPr>
          <p:cNvPr id="298" name="Google Shape;298;p36"/>
          <p:cNvPicPr preferRelativeResize="0"/>
          <p:nvPr/>
        </p:nvPicPr>
        <p:blipFill rotWithShape="1">
          <a:blip r:embed="rId2">
            <a:alphaModFix/>
          </a:blip>
          <a:srcRect l="72414" t="38107" r="-31446"/>
          <a:stretch/>
        </p:blipFill>
        <p:spPr>
          <a:xfrm rot="10800000">
            <a:off x="6484914" y="3669179"/>
            <a:ext cx="2667924" cy="2016624"/>
          </a:xfrm>
          <a:prstGeom prst="rect">
            <a:avLst/>
          </a:prstGeom>
          <a:noFill/>
          <a:ln>
            <a:noFill/>
          </a:ln>
        </p:spPr>
      </p:pic>
      <p:sp>
        <p:nvSpPr>
          <p:cNvPr id="299" name="Google Shape;299;p36"/>
          <p:cNvSpPr/>
          <p:nvPr/>
        </p:nvSpPr>
        <p:spPr>
          <a:xfrm rot="10800000" flipH="1">
            <a:off x="7421938" y="455187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0" name="Google Shape;300;p36"/>
          <p:cNvPicPr preferRelativeResize="0"/>
          <p:nvPr/>
        </p:nvPicPr>
        <p:blipFill rotWithShape="1">
          <a:blip r:embed="rId2">
            <a:alphaModFix/>
          </a:blip>
          <a:srcRect l="72414" t="38107" r="-31446"/>
          <a:stretch/>
        </p:blipFill>
        <p:spPr>
          <a:xfrm>
            <a:off x="-6008" y="-280150"/>
            <a:ext cx="2667924" cy="2016624"/>
          </a:xfrm>
          <a:prstGeom prst="rect">
            <a:avLst/>
          </a:prstGeom>
          <a:noFill/>
          <a:ln>
            <a:noFill/>
          </a:ln>
        </p:spPr>
      </p:pic>
      <p:sp>
        <p:nvSpPr>
          <p:cNvPr id="301" name="Google Shape;301;p36"/>
          <p:cNvSpPr/>
          <p:nvPr/>
        </p:nvSpPr>
        <p:spPr>
          <a:xfrm flipH="1">
            <a:off x="-2010349" y="-3150721"/>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5">
  <p:cSld name="CUSTOM_1_2">
    <p:spTree>
      <p:nvGrpSpPr>
        <p:cNvPr id="1" name="Shape 302"/>
        <p:cNvGrpSpPr/>
        <p:nvPr/>
      </p:nvGrpSpPr>
      <p:grpSpPr>
        <a:xfrm>
          <a:off x="0" y="0"/>
          <a:ext cx="0" cy="0"/>
          <a:chOff x="0" y="0"/>
          <a:chExt cx="0" cy="0"/>
        </a:xfrm>
      </p:grpSpPr>
      <p:sp>
        <p:nvSpPr>
          <p:cNvPr id="303" name="Google Shape;303;p37"/>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atin typeface="Anaheim"/>
                <a:ea typeface="Anaheim"/>
                <a:cs typeface="Anaheim"/>
                <a:sym typeface="Anaheim"/>
              </a:defRPr>
            </a:lvl2pPr>
            <a:lvl3pPr lvl="2" rtl="0">
              <a:spcBef>
                <a:spcPts val="0"/>
              </a:spcBef>
              <a:spcAft>
                <a:spcPts val="0"/>
              </a:spcAft>
              <a:buSzPts val="2800"/>
              <a:buNone/>
              <a:defRPr>
                <a:latin typeface="Anaheim"/>
                <a:ea typeface="Anaheim"/>
                <a:cs typeface="Anaheim"/>
                <a:sym typeface="Anaheim"/>
              </a:defRPr>
            </a:lvl3pPr>
            <a:lvl4pPr lvl="3" rtl="0">
              <a:spcBef>
                <a:spcPts val="0"/>
              </a:spcBef>
              <a:spcAft>
                <a:spcPts val="0"/>
              </a:spcAft>
              <a:buSzPts val="2800"/>
              <a:buNone/>
              <a:defRPr>
                <a:latin typeface="Anaheim"/>
                <a:ea typeface="Anaheim"/>
                <a:cs typeface="Anaheim"/>
                <a:sym typeface="Anaheim"/>
              </a:defRPr>
            </a:lvl4pPr>
            <a:lvl5pPr lvl="4" rtl="0">
              <a:spcBef>
                <a:spcPts val="0"/>
              </a:spcBef>
              <a:spcAft>
                <a:spcPts val="0"/>
              </a:spcAft>
              <a:buSzPts val="2800"/>
              <a:buNone/>
              <a:defRPr>
                <a:latin typeface="Anaheim"/>
                <a:ea typeface="Anaheim"/>
                <a:cs typeface="Anaheim"/>
                <a:sym typeface="Anaheim"/>
              </a:defRPr>
            </a:lvl5pPr>
            <a:lvl6pPr lvl="5" rtl="0">
              <a:spcBef>
                <a:spcPts val="0"/>
              </a:spcBef>
              <a:spcAft>
                <a:spcPts val="0"/>
              </a:spcAft>
              <a:buSzPts val="2800"/>
              <a:buNone/>
              <a:defRPr>
                <a:latin typeface="Anaheim"/>
                <a:ea typeface="Anaheim"/>
                <a:cs typeface="Anaheim"/>
                <a:sym typeface="Anaheim"/>
              </a:defRPr>
            </a:lvl6pPr>
            <a:lvl7pPr lvl="6" rtl="0">
              <a:spcBef>
                <a:spcPts val="0"/>
              </a:spcBef>
              <a:spcAft>
                <a:spcPts val="0"/>
              </a:spcAft>
              <a:buSzPts val="2800"/>
              <a:buNone/>
              <a:defRPr>
                <a:latin typeface="Anaheim"/>
                <a:ea typeface="Anaheim"/>
                <a:cs typeface="Anaheim"/>
                <a:sym typeface="Anaheim"/>
              </a:defRPr>
            </a:lvl7pPr>
            <a:lvl8pPr lvl="7" rtl="0">
              <a:spcBef>
                <a:spcPts val="0"/>
              </a:spcBef>
              <a:spcAft>
                <a:spcPts val="0"/>
              </a:spcAft>
              <a:buSzPts val="2800"/>
              <a:buNone/>
              <a:defRPr>
                <a:latin typeface="Anaheim"/>
                <a:ea typeface="Anaheim"/>
                <a:cs typeface="Anaheim"/>
                <a:sym typeface="Anaheim"/>
              </a:defRPr>
            </a:lvl8pPr>
            <a:lvl9pPr lvl="8" rtl="0">
              <a:spcBef>
                <a:spcPts val="0"/>
              </a:spcBef>
              <a:spcAft>
                <a:spcPts val="0"/>
              </a:spcAft>
              <a:buSzPts val="2800"/>
              <a:buNone/>
              <a:defRPr>
                <a:latin typeface="Anaheim"/>
                <a:ea typeface="Anaheim"/>
                <a:cs typeface="Anaheim"/>
                <a:sym typeface="Anaheim"/>
              </a:defRPr>
            </a:lvl9pPr>
          </a:lstStyle>
          <a:p>
            <a:endParaRPr/>
          </a:p>
        </p:txBody>
      </p:sp>
      <p:pic>
        <p:nvPicPr>
          <p:cNvPr id="304" name="Google Shape;304;p37"/>
          <p:cNvPicPr preferRelativeResize="0"/>
          <p:nvPr/>
        </p:nvPicPr>
        <p:blipFill rotWithShape="1">
          <a:blip r:embed="rId2">
            <a:alphaModFix/>
          </a:blip>
          <a:srcRect l="72414" t="38107" r="-31446"/>
          <a:stretch/>
        </p:blipFill>
        <p:spPr>
          <a:xfrm rot="10800000" flipH="1">
            <a:off x="-6008" y="3669179"/>
            <a:ext cx="2667924" cy="2016624"/>
          </a:xfrm>
          <a:prstGeom prst="rect">
            <a:avLst/>
          </a:prstGeom>
          <a:noFill/>
          <a:ln>
            <a:noFill/>
          </a:ln>
        </p:spPr>
      </p:pic>
      <p:sp>
        <p:nvSpPr>
          <p:cNvPr id="305" name="Google Shape;305;p37"/>
          <p:cNvSpPr/>
          <p:nvPr/>
        </p:nvSpPr>
        <p:spPr>
          <a:xfrm rot="10800000">
            <a:off x="-2010349" y="455187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6" name="Google Shape;306;p37"/>
          <p:cNvPicPr preferRelativeResize="0"/>
          <p:nvPr/>
        </p:nvPicPr>
        <p:blipFill rotWithShape="1">
          <a:blip r:embed="rId2">
            <a:alphaModFix/>
          </a:blip>
          <a:srcRect l="72414" t="38107" r="-31446"/>
          <a:stretch/>
        </p:blipFill>
        <p:spPr>
          <a:xfrm flipH="1">
            <a:off x="6484914" y="-280150"/>
            <a:ext cx="2667924" cy="2016624"/>
          </a:xfrm>
          <a:prstGeom prst="rect">
            <a:avLst/>
          </a:prstGeom>
          <a:noFill/>
          <a:ln>
            <a:noFill/>
          </a:ln>
        </p:spPr>
      </p:pic>
      <p:sp>
        <p:nvSpPr>
          <p:cNvPr id="307" name="Google Shape;307;p37"/>
          <p:cNvSpPr/>
          <p:nvPr/>
        </p:nvSpPr>
        <p:spPr>
          <a:xfrm>
            <a:off x="7421938" y="-3150721"/>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6">
  <p:cSld name="TITLE_ONLY_1">
    <p:bg>
      <p:bgPr>
        <a:blipFill>
          <a:blip r:embed="rId2">
            <a:alphaModFix/>
          </a:blip>
          <a:stretch>
            <a:fillRect/>
          </a:stretch>
        </a:blipFill>
        <a:effectLst/>
      </p:bgPr>
    </p:bg>
    <p:spTree>
      <p:nvGrpSpPr>
        <p:cNvPr id="1" name="Shape 308"/>
        <p:cNvGrpSpPr/>
        <p:nvPr/>
      </p:nvGrpSpPr>
      <p:grpSpPr>
        <a:xfrm>
          <a:off x="0" y="0"/>
          <a:ext cx="0" cy="0"/>
          <a:chOff x="0" y="0"/>
          <a:chExt cx="0" cy="0"/>
        </a:xfrm>
      </p:grpSpPr>
      <p:pic>
        <p:nvPicPr>
          <p:cNvPr id="309" name="Google Shape;309;p38"/>
          <p:cNvPicPr preferRelativeResize="0"/>
          <p:nvPr/>
        </p:nvPicPr>
        <p:blipFill rotWithShape="1">
          <a:blip r:embed="rId3">
            <a:alphaModFix/>
          </a:blip>
          <a:srcRect l="64303" b="48636"/>
          <a:stretch/>
        </p:blipFill>
        <p:spPr>
          <a:xfrm rot="5400000">
            <a:off x="22699" y="-41624"/>
            <a:ext cx="1211201" cy="1256599"/>
          </a:xfrm>
          <a:prstGeom prst="rect">
            <a:avLst/>
          </a:prstGeom>
          <a:noFill/>
          <a:ln>
            <a:noFill/>
          </a:ln>
        </p:spPr>
      </p:pic>
      <p:pic>
        <p:nvPicPr>
          <p:cNvPr id="310" name="Google Shape;310;p38"/>
          <p:cNvPicPr preferRelativeResize="0"/>
          <p:nvPr/>
        </p:nvPicPr>
        <p:blipFill rotWithShape="1">
          <a:blip r:embed="rId3">
            <a:alphaModFix/>
          </a:blip>
          <a:srcRect l="70816" b="64750"/>
          <a:stretch/>
        </p:blipFill>
        <p:spPr>
          <a:xfrm flipH="1">
            <a:off x="8086100" y="4213925"/>
            <a:ext cx="1067375" cy="929575"/>
          </a:xfrm>
          <a:prstGeom prst="rect">
            <a:avLst/>
          </a:prstGeom>
          <a:noFill/>
          <a:ln>
            <a:noFill/>
          </a:ln>
        </p:spPr>
      </p:pic>
      <p:sp>
        <p:nvSpPr>
          <p:cNvPr id="311" name="Google Shape;31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7">
  <p:cSld name="CUSTOM_5_1">
    <p:spTree>
      <p:nvGrpSpPr>
        <p:cNvPr id="1" name="Shape 312"/>
        <p:cNvGrpSpPr/>
        <p:nvPr/>
      </p:nvGrpSpPr>
      <p:grpSpPr>
        <a:xfrm>
          <a:off x="0" y="0"/>
          <a:ext cx="0" cy="0"/>
          <a:chOff x="0" y="0"/>
          <a:chExt cx="0" cy="0"/>
        </a:xfrm>
      </p:grpSpPr>
      <p:pic>
        <p:nvPicPr>
          <p:cNvPr id="313" name="Google Shape;313;p39"/>
          <p:cNvPicPr preferRelativeResize="0"/>
          <p:nvPr/>
        </p:nvPicPr>
        <p:blipFill rotWithShape="1">
          <a:blip r:embed="rId2">
            <a:alphaModFix/>
          </a:blip>
          <a:srcRect l="72414" t="38107" r="-31446"/>
          <a:stretch/>
        </p:blipFill>
        <p:spPr>
          <a:xfrm rot="10800000" flipH="1">
            <a:off x="-6008" y="3669179"/>
            <a:ext cx="2667924" cy="2016624"/>
          </a:xfrm>
          <a:prstGeom prst="rect">
            <a:avLst/>
          </a:prstGeom>
          <a:noFill/>
          <a:ln>
            <a:noFill/>
          </a:ln>
        </p:spPr>
      </p:pic>
      <p:sp>
        <p:nvSpPr>
          <p:cNvPr id="314" name="Google Shape;314;p39"/>
          <p:cNvSpPr/>
          <p:nvPr/>
        </p:nvSpPr>
        <p:spPr>
          <a:xfrm rot="10800000">
            <a:off x="-1781749" y="455187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5" name="Google Shape;315;p39"/>
          <p:cNvPicPr preferRelativeResize="0"/>
          <p:nvPr/>
        </p:nvPicPr>
        <p:blipFill rotWithShape="1">
          <a:blip r:embed="rId2">
            <a:alphaModFix/>
          </a:blip>
          <a:srcRect l="72414" t="38107" r="-31446"/>
          <a:stretch/>
        </p:blipFill>
        <p:spPr>
          <a:xfrm flipH="1">
            <a:off x="6484914" y="-280150"/>
            <a:ext cx="2667924" cy="2016624"/>
          </a:xfrm>
          <a:prstGeom prst="rect">
            <a:avLst/>
          </a:prstGeom>
          <a:noFill/>
          <a:ln>
            <a:noFill/>
          </a:ln>
        </p:spPr>
      </p:pic>
      <p:sp>
        <p:nvSpPr>
          <p:cNvPr id="316" name="Google Shape;316;p39"/>
          <p:cNvSpPr/>
          <p:nvPr/>
        </p:nvSpPr>
        <p:spPr>
          <a:xfrm>
            <a:off x="7193338" y="-3150721"/>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atin typeface="Anaheim"/>
                <a:ea typeface="Anaheim"/>
                <a:cs typeface="Anaheim"/>
                <a:sym typeface="Anaheim"/>
              </a:defRPr>
            </a:lvl2pPr>
            <a:lvl3pPr lvl="2" rtl="0">
              <a:spcBef>
                <a:spcPts val="0"/>
              </a:spcBef>
              <a:spcAft>
                <a:spcPts val="0"/>
              </a:spcAft>
              <a:buSzPts val="2800"/>
              <a:buNone/>
              <a:defRPr>
                <a:latin typeface="Anaheim"/>
                <a:ea typeface="Anaheim"/>
                <a:cs typeface="Anaheim"/>
                <a:sym typeface="Anaheim"/>
              </a:defRPr>
            </a:lvl3pPr>
            <a:lvl4pPr lvl="3" rtl="0">
              <a:spcBef>
                <a:spcPts val="0"/>
              </a:spcBef>
              <a:spcAft>
                <a:spcPts val="0"/>
              </a:spcAft>
              <a:buSzPts val="2800"/>
              <a:buNone/>
              <a:defRPr>
                <a:latin typeface="Anaheim"/>
                <a:ea typeface="Anaheim"/>
                <a:cs typeface="Anaheim"/>
                <a:sym typeface="Anaheim"/>
              </a:defRPr>
            </a:lvl4pPr>
            <a:lvl5pPr lvl="4" rtl="0">
              <a:spcBef>
                <a:spcPts val="0"/>
              </a:spcBef>
              <a:spcAft>
                <a:spcPts val="0"/>
              </a:spcAft>
              <a:buSzPts val="2800"/>
              <a:buNone/>
              <a:defRPr>
                <a:latin typeface="Anaheim"/>
                <a:ea typeface="Anaheim"/>
                <a:cs typeface="Anaheim"/>
                <a:sym typeface="Anaheim"/>
              </a:defRPr>
            </a:lvl5pPr>
            <a:lvl6pPr lvl="5" rtl="0">
              <a:spcBef>
                <a:spcPts val="0"/>
              </a:spcBef>
              <a:spcAft>
                <a:spcPts val="0"/>
              </a:spcAft>
              <a:buSzPts val="2800"/>
              <a:buNone/>
              <a:defRPr>
                <a:latin typeface="Anaheim"/>
                <a:ea typeface="Anaheim"/>
                <a:cs typeface="Anaheim"/>
                <a:sym typeface="Anaheim"/>
              </a:defRPr>
            </a:lvl6pPr>
            <a:lvl7pPr lvl="6" rtl="0">
              <a:spcBef>
                <a:spcPts val="0"/>
              </a:spcBef>
              <a:spcAft>
                <a:spcPts val="0"/>
              </a:spcAft>
              <a:buSzPts val="2800"/>
              <a:buNone/>
              <a:defRPr>
                <a:latin typeface="Anaheim"/>
                <a:ea typeface="Anaheim"/>
                <a:cs typeface="Anaheim"/>
                <a:sym typeface="Anaheim"/>
              </a:defRPr>
            </a:lvl7pPr>
            <a:lvl8pPr lvl="7" rtl="0">
              <a:spcBef>
                <a:spcPts val="0"/>
              </a:spcBef>
              <a:spcAft>
                <a:spcPts val="0"/>
              </a:spcAft>
              <a:buSzPts val="2800"/>
              <a:buNone/>
              <a:defRPr>
                <a:latin typeface="Anaheim"/>
                <a:ea typeface="Anaheim"/>
                <a:cs typeface="Anaheim"/>
                <a:sym typeface="Anaheim"/>
              </a:defRPr>
            </a:lvl8pPr>
            <a:lvl9pPr lvl="8" rtl="0">
              <a:spcBef>
                <a:spcPts val="0"/>
              </a:spcBef>
              <a:spcAft>
                <a:spcPts val="0"/>
              </a:spcAft>
              <a:buSzPts val="2800"/>
              <a:buNone/>
              <a:defRPr>
                <a:latin typeface="Anaheim"/>
                <a:ea typeface="Anaheim"/>
                <a:cs typeface="Anaheim"/>
                <a:sym typeface="Anaheim"/>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8">
  <p:cSld name="CUSTOM_5_2">
    <p:spTree>
      <p:nvGrpSpPr>
        <p:cNvPr id="1" name="Shape 318"/>
        <p:cNvGrpSpPr/>
        <p:nvPr/>
      </p:nvGrpSpPr>
      <p:grpSpPr>
        <a:xfrm>
          <a:off x="0" y="0"/>
          <a:ext cx="0" cy="0"/>
          <a:chOff x="0" y="0"/>
          <a:chExt cx="0" cy="0"/>
        </a:xfrm>
      </p:grpSpPr>
      <p:sp>
        <p:nvSpPr>
          <p:cNvPr id="319" name="Google Shape;319;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atin typeface="Anaheim"/>
                <a:ea typeface="Anaheim"/>
                <a:cs typeface="Anaheim"/>
                <a:sym typeface="Anaheim"/>
              </a:defRPr>
            </a:lvl2pPr>
            <a:lvl3pPr lvl="2" rtl="0">
              <a:spcBef>
                <a:spcPts val="0"/>
              </a:spcBef>
              <a:spcAft>
                <a:spcPts val="0"/>
              </a:spcAft>
              <a:buSzPts val="2800"/>
              <a:buNone/>
              <a:defRPr>
                <a:latin typeface="Anaheim"/>
                <a:ea typeface="Anaheim"/>
                <a:cs typeface="Anaheim"/>
                <a:sym typeface="Anaheim"/>
              </a:defRPr>
            </a:lvl3pPr>
            <a:lvl4pPr lvl="3" rtl="0">
              <a:spcBef>
                <a:spcPts val="0"/>
              </a:spcBef>
              <a:spcAft>
                <a:spcPts val="0"/>
              </a:spcAft>
              <a:buSzPts val="2800"/>
              <a:buNone/>
              <a:defRPr>
                <a:latin typeface="Anaheim"/>
                <a:ea typeface="Anaheim"/>
                <a:cs typeface="Anaheim"/>
                <a:sym typeface="Anaheim"/>
              </a:defRPr>
            </a:lvl4pPr>
            <a:lvl5pPr lvl="4" rtl="0">
              <a:spcBef>
                <a:spcPts val="0"/>
              </a:spcBef>
              <a:spcAft>
                <a:spcPts val="0"/>
              </a:spcAft>
              <a:buSzPts val="2800"/>
              <a:buNone/>
              <a:defRPr>
                <a:latin typeface="Anaheim"/>
                <a:ea typeface="Anaheim"/>
                <a:cs typeface="Anaheim"/>
                <a:sym typeface="Anaheim"/>
              </a:defRPr>
            </a:lvl5pPr>
            <a:lvl6pPr lvl="5" rtl="0">
              <a:spcBef>
                <a:spcPts val="0"/>
              </a:spcBef>
              <a:spcAft>
                <a:spcPts val="0"/>
              </a:spcAft>
              <a:buSzPts val="2800"/>
              <a:buNone/>
              <a:defRPr>
                <a:latin typeface="Anaheim"/>
                <a:ea typeface="Anaheim"/>
                <a:cs typeface="Anaheim"/>
                <a:sym typeface="Anaheim"/>
              </a:defRPr>
            </a:lvl6pPr>
            <a:lvl7pPr lvl="6" rtl="0">
              <a:spcBef>
                <a:spcPts val="0"/>
              </a:spcBef>
              <a:spcAft>
                <a:spcPts val="0"/>
              </a:spcAft>
              <a:buSzPts val="2800"/>
              <a:buNone/>
              <a:defRPr>
                <a:latin typeface="Anaheim"/>
                <a:ea typeface="Anaheim"/>
                <a:cs typeface="Anaheim"/>
                <a:sym typeface="Anaheim"/>
              </a:defRPr>
            </a:lvl7pPr>
            <a:lvl8pPr lvl="7" rtl="0">
              <a:spcBef>
                <a:spcPts val="0"/>
              </a:spcBef>
              <a:spcAft>
                <a:spcPts val="0"/>
              </a:spcAft>
              <a:buSzPts val="2800"/>
              <a:buNone/>
              <a:defRPr>
                <a:latin typeface="Anaheim"/>
                <a:ea typeface="Anaheim"/>
                <a:cs typeface="Anaheim"/>
                <a:sym typeface="Anaheim"/>
              </a:defRPr>
            </a:lvl8pPr>
            <a:lvl9pPr lvl="8" rtl="0">
              <a:spcBef>
                <a:spcPts val="0"/>
              </a:spcBef>
              <a:spcAft>
                <a:spcPts val="0"/>
              </a:spcAft>
              <a:buSzPts val="2800"/>
              <a:buNone/>
              <a:defRPr>
                <a:latin typeface="Anaheim"/>
                <a:ea typeface="Anaheim"/>
                <a:cs typeface="Anaheim"/>
                <a:sym typeface="Anaheim"/>
              </a:defRPr>
            </a:lvl9pPr>
          </a:lstStyle>
          <a:p>
            <a:endParaRPr/>
          </a:p>
        </p:txBody>
      </p:sp>
      <p:pic>
        <p:nvPicPr>
          <p:cNvPr id="320" name="Google Shape;320;p40"/>
          <p:cNvPicPr preferRelativeResize="0"/>
          <p:nvPr/>
        </p:nvPicPr>
        <p:blipFill rotWithShape="1">
          <a:blip r:embed="rId2">
            <a:alphaModFix/>
          </a:blip>
          <a:srcRect l="72414" t="38107" r="-31446"/>
          <a:stretch/>
        </p:blipFill>
        <p:spPr>
          <a:xfrm rot="10800000">
            <a:off x="6484914" y="3669179"/>
            <a:ext cx="2667924" cy="2016624"/>
          </a:xfrm>
          <a:prstGeom prst="rect">
            <a:avLst/>
          </a:prstGeom>
          <a:noFill/>
          <a:ln>
            <a:noFill/>
          </a:ln>
        </p:spPr>
      </p:pic>
      <p:sp>
        <p:nvSpPr>
          <p:cNvPr id="321" name="Google Shape;321;p40"/>
          <p:cNvSpPr/>
          <p:nvPr/>
        </p:nvSpPr>
        <p:spPr>
          <a:xfrm rot="10800000" flipH="1">
            <a:off x="7421938" y="455187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2" name="Google Shape;322;p40"/>
          <p:cNvPicPr preferRelativeResize="0"/>
          <p:nvPr/>
        </p:nvPicPr>
        <p:blipFill rotWithShape="1">
          <a:blip r:embed="rId2">
            <a:alphaModFix/>
          </a:blip>
          <a:srcRect l="72414" t="38107" r="-31446"/>
          <a:stretch/>
        </p:blipFill>
        <p:spPr>
          <a:xfrm>
            <a:off x="-6008" y="-280150"/>
            <a:ext cx="2667924" cy="2016624"/>
          </a:xfrm>
          <a:prstGeom prst="rect">
            <a:avLst/>
          </a:prstGeom>
          <a:noFill/>
          <a:ln>
            <a:noFill/>
          </a:ln>
        </p:spPr>
      </p:pic>
      <p:sp>
        <p:nvSpPr>
          <p:cNvPr id="323" name="Google Shape;323;p40"/>
          <p:cNvSpPr/>
          <p:nvPr/>
        </p:nvSpPr>
        <p:spPr>
          <a:xfrm flipH="1">
            <a:off x="-2010349" y="-3150721"/>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9">
  <p:cSld name="TITLE_ONLY_1_1">
    <p:bg>
      <p:bgPr>
        <a:blipFill>
          <a:blip r:embed="rId2">
            <a:alphaModFix/>
          </a:blip>
          <a:stretch>
            <a:fillRect/>
          </a:stretch>
        </a:blipFill>
        <a:effectLst/>
      </p:bgPr>
    </p:bg>
    <p:spTree>
      <p:nvGrpSpPr>
        <p:cNvPr id="1" name="Shape 324"/>
        <p:cNvGrpSpPr/>
        <p:nvPr/>
      </p:nvGrpSpPr>
      <p:grpSpPr>
        <a:xfrm>
          <a:off x="0" y="0"/>
          <a:ext cx="0" cy="0"/>
          <a:chOff x="0" y="0"/>
          <a:chExt cx="0" cy="0"/>
        </a:xfrm>
      </p:grpSpPr>
      <p:pic>
        <p:nvPicPr>
          <p:cNvPr id="325" name="Google Shape;325;p41"/>
          <p:cNvPicPr preferRelativeResize="0"/>
          <p:nvPr/>
        </p:nvPicPr>
        <p:blipFill rotWithShape="1">
          <a:blip r:embed="rId3">
            <a:alphaModFix/>
          </a:blip>
          <a:srcRect l="64303" b="48636"/>
          <a:stretch/>
        </p:blipFill>
        <p:spPr>
          <a:xfrm rot="5400000">
            <a:off x="22699" y="-41624"/>
            <a:ext cx="1211201" cy="1256599"/>
          </a:xfrm>
          <a:prstGeom prst="rect">
            <a:avLst/>
          </a:prstGeom>
          <a:noFill/>
          <a:ln>
            <a:noFill/>
          </a:ln>
        </p:spPr>
      </p:pic>
      <p:pic>
        <p:nvPicPr>
          <p:cNvPr id="326" name="Google Shape;326;p41"/>
          <p:cNvPicPr preferRelativeResize="0"/>
          <p:nvPr/>
        </p:nvPicPr>
        <p:blipFill rotWithShape="1">
          <a:blip r:embed="rId3">
            <a:alphaModFix/>
          </a:blip>
          <a:srcRect l="70816" b="64750"/>
          <a:stretch/>
        </p:blipFill>
        <p:spPr>
          <a:xfrm flipH="1">
            <a:off x="8086100" y="4213925"/>
            <a:ext cx="1067375" cy="929575"/>
          </a:xfrm>
          <a:prstGeom prst="rect">
            <a:avLst/>
          </a:prstGeom>
          <a:noFill/>
          <a:ln>
            <a:noFill/>
          </a:ln>
        </p:spPr>
      </p:pic>
      <p:sp>
        <p:nvSpPr>
          <p:cNvPr id="327" name="Google Shape;327;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10">
  <p:cSld name="BLANK_1_1_1_1_3_1">
    <p:spTree>
      <p:nvGrpSpPr>
        <p:cNvPr id="1" name="Shape 328"/>
        <p:cNvGrpSpPr/>
        <p:nvPr/>
      </p:nvGrpSpPr>
      <p:grpSpPr>
        <a:xfrm>
          <a:off x="0" y="0"/>
          <a:ext cx="0" cy="0"/>
          <a:chOff x="0" y="0"/>
          <a:chExt cx="0" cy="0"/>
        </a:xfrm>
      </p:grpSpPr>
      <p:sp>
        <p:nvSpPr>
          <p:cNvPr id="329" name="Google Shape;329;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330" name="Google Shape;330;p42"/>
          <p:cNvPicPr preferRelativeResize="0"/>
          <p:nvPr/>
        </p:nvPicPr>
        <p:blipFill rotWithShape="1">
          <a:blip r:embed="rId2">
            <a:alphaModFix/>
          </a:blip>
          <a:srcRect l="72414" r="-31446"/>
          <a:stretch/>
        </p:blipFill>
        <p:spPr>
          <a:xfrm>
            <a:off x="-4" y="942650"/>
            <a:ext cx="2667924" cy="3258350"/>
          </a:xfrm>
          <a:prstGeom prst="rect">
            <a:avLst/>
          </a:prstGeom>
          <a:noFill/>
          <a:ln>
            <a:noFill/>
          </a:ln>
        </p:spPr>
      </p:pic>
      <p:pic>
        <p:nvPicPr>
          <p:cNvPr id="331" name="Google Shape;331;p42"/>
          <p:cNvPicPr preferRelativeResize="0"/>
          <p:nvPr/>
        </p:nvPicPr>
        <p:blipFill rotWithShape="1">
          <a:blip r:embed="rId2">
            <a:alphaModFix/>
          </a:blip>
          <a:srcRect l="72414" r="-31446"/>
          <a:stretch/>
        </p:blipFill>
        <p:spPr>
          <a:xfrm flipH="1">
            <a:off x="6476071" y="942650"/>
            <a:ext cx="2667924" cy="3258350"/>
          </a:xfrm>
          <a:prstGeom prst="rect">
            <a:avLst/>
          </a:prstGeom>
          <a:noFill/>
          <a:ln>
            <a:noFill/>
          </a:ln>
        </p:spPr>
      </p:pic>
      <p:sp>
        <p:nvSpPr>
          <p:cNvPr id="332" name="Google Shape;332;p42"/>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333"/>
        <p:cNvGrpSpPr/>
        <p:nvPr/>
      </p:nvGrpSpPr>
      <p:grpSpPr>
        <a:xfrm>
          <a:off x="0" y="0"/>
          <a:ext cx="0" cy="0"/>
          <a:chOff x="0" y="0"/>
          <a:chExt cx="0" cy="0"/>
        </a:xfrm>
      </p:grpSpPr>
      <p:sp>
        <p:nvSpPr>
          <p:cNvPr id="334" name="Google Shape;334;p43"/>
          <p:cNvSpPr txBox="1">
            <a:spLocks noGrp="1"/>
          </p:cNvSpPr>
          <p:nvPr>
            <p:ph type="ctrTitle"/>
          </p:nvPr>
        </p:nvSpPr>
        <p:spPr>
          <a:xfrm>
            <a:off x="4572000" y="540000"/>
            <a:ext cx="3852000" cy="99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35" name="Google Shape;335;p43"/>
          <p:cNvSpPr txBox="1">
            <a:spLocks noGrp="1"/>
          </p:cNvSpPr>
          <p:nvPr>
            <p:ph type="subTitle" idx="1"/>
          </p:nvPr>
        </p:nvSpPr>
        <p:spPr>
          <a:xfrm>
            <a:off x="4834200" y="1420650"/>
            <a:ext cx="3327600" cy="13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36" name="Google Shape;336;p43"/>
          <p:cNvSpPr txBox="1"/>
          <p:nvPr/>
        </p:nvSpPr>
        <p:spPr>
          <a:xfrm>
            <a:off x="4572000" y="3205675"/>
            <a:ext cx="3852000" cy="948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dk2"/>
                </a:solidFill>
                <a:latin typeface="Montserrat Medium"/>
                <a:ea typeface="Montserrat Medium"/>
                <a:cs typeface="Montserrat Medium"/>
                <a:sym typeface="Montserrat Medium"/>
              </a:rPr>
              <a:t>CREDITS: This presentation template was created by </a:t>
            </a:r>
            <a:r>
              <a:rPr lang="en" sz="12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2"/>
                </a:solidFill>
                <a:latin typeface="Montserrat Medium"/>
                <a:ea typeface="Montserrat Medium"/>
                <a:cs typeface="Montserrat Medium"/>
                <a:sym typeface="Montserrat Medium"/>
              </a:rPr>
              <a:t>, and includes icons by </a:t>
            </a:r>
            <a:r>
              <a:rPr lang="en" sz="12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dk2"/>
                </a:solidFill>
                <a:latin typeface="Montserrat Medium"/>
                <a:ea typeface="Montserrat Medium"/>
                <a:cs typeface="Montserrat Medium"/>
                <a:sym typeface="Montserrat Medium"/>
              </a:rPr>
              <a:t>, and infographics &amp; images by </a:t>
            </a:r>
            <a:r>
              <a:rPr lang="en" sz="12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5100" b="1">
              <a:solidFill>
                <a:schemeClr val="dk2"/>
              </a:solidFill>
              <a:latin typeface="Montserrat"/>
              <a:ea typeface="Montserrat"/>
              <a:cs typeface="Montserrat"/>
              <a:sym typeface="Montserrat"/>
            </a:endParaRPr>
          </a:p>
        </p:txBody>
      </p:sp>
      <p:sp>
        <p:nvSpPr>
          <p:cNvPr id="337" name="Google Shape;337;p43"/>
          <p:cNvSpPr/>
          <p:nvPr/>
        </p:nvSpPr>
        <p:spPr>
          <a:xfrm flipH="1">
            <a:off x="-1313981" y="206874"/>
            <a:ext cx="4411532" cy="4729544"/>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8" name="Google Shape;338;p43"/>
          <p:cNvPicPr preferRelativeResize="0"/>
          <p:nvPr/>
        </p:nvPicPr>
        <p:blipFill rotWithShape="1">
          <a:blip r:embed="rId5">
            <a:alphaModFix/>
          </a:blip>
          <a:srcRect r="4933"/>
          <a:stretch/>
        </p:blipFill>
        <p:spPr>
          <a:xfrm>
            <a:off x="-2180062" y="942650"/>
            <a:ext cx="4296376" cy="3258350"/>
          </a:xfrm>
          <a:prstGeom prst="rect">
            <a:avLst/>
          </a:prstGeom>
          <a:noFill/>
          <a:ln>
            <a:noFill/>
          </a:ln>
        </p:spPr>
      </p:pic>
      <p:sp>
        <p:nvSpPr>
          <p:cNvPr id="339" name="Google Shape;339;p43"/>
          <p:cNvSpPr/>
          <p:nvPr/>
        </p:nvSpPr>
        <p:spPr>
          <a:xfrm flipH="1">
            <a:off x="2301801" y="1032924"/>
            <a:ext cx="1400400" cy="140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40"/>
        <p:cNvGrpSpPr/>
        <p:nvPr/>
      </p:nvGrpSpPr>
      <p:grpSpPr>
        <a:xfrm>
          <a:off x="0" y="0"/>
          <a:ext cx="0" cy="0"/>
          <a:chOff x="0" y="0"/>
          <a:chExt cx="0" cy="0"/>
        </a:xfrm>
      </p:grpSpPr>
      <p:sp>
        <p:nvSpPr>
          <p:cNvPr id="341" name="Google Shape;341;p44"/>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4"/>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43"/>
        <p:cNvGrpSpPr/>
        <p:nvPr/>
      </p:nvGrpSpPr>
      <p:grpSpPr>
        <a:xfrm>
          <a:off x="0" y="0"/>
          <a:ext cx="0" cy="0"/>
          <a:chOff x="0" y="0"/>
          <a:chExt cx="0" cy="0"/>
        </a:xfrm>
      </p:grpSpPr>
      <p:sp>
        <p:nvSpPr>
          <p:cNvPr id="344" name="Google Shape;344;p45"/>
          <p:cNvSpPr/>
          <p:nvPr/>
        </p:nvSpPr>
        <p:spPr>
          <a:xfrm>
            <a:off x="127347"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3"/>
        <p:cNvGrpSpPr/>
        <p:nvPr/>
      </p:nvGrpSpPr>
      <p:grpSpPr>
        <a:xfrm>
          <a:off x="0" y="0"/>
          <a:ext cx="0" cy="0"/>
          <a:chOff x="0" y="0"/>
          <a:chExt cx="0" cy="0"/>
        </a:xfrm>
      </p:grpSpPr>
      <p:pic>
        <p:nvPicPr>
          <p:cNvPr id="34" name="Google Shape;34;p6"/>
          <p:cNvPicPr preferRelativeResize="0"/>
          <p:nvPr/>
        </p:nvPicPr>
        <p:blipFill rotWithShape="1">
          <a:blip r:embed="rId3">
            <a:alphaModFix/>
          </a:blip>
          <a:srcRect l="64303" b="48636"/>
          <a:stretch/>
        </p:blipFill>
        <p:spPr>
          <a:xfrm rot="-5400000" flipH="1">
            <a:off x="7919574" y="-41624"/>
            <a:ext cx="1211201" cy="1256599"/>
          </a:xfrm>
          <a:prstGeom prst="rect">
            <a:avLst/>
          </a:prstGeom>
          <a:noFill/>
          <a:ln>
            <a:noFill/>
          </a:ln>
        </p:spPr>
      </p:pic>
      <p:pic>
        <p:nvPicPr>
          <p:cNvPr id="35" name="Google Shape;35;p6"/>
          <p:cNvPicPr preferRelativeResize="0"/>
          <p:nvPr/>
        </p:nvPicPr>
        <p:blipFill rotWithShape="1">
          <a:blip r:embed="rId3">
            <a:alphaModFix/>
          </a:blip>
          <a:srcRect l="70816" b="64750"/>
          <a:stretch/>
        </p:blipFill>
        <p:spPr>
          <a:xfrm>
            <a:off x="0" y="4213925"/>
            <a:ext cx="1067375" cy="929575"/>
          </a:xfrm>
          <a:prstGeom prst="rect">
            <a:avLst/>
          </a:prstGeom>
          <a:noFill/>
          <a:ln>
            <a:noFill/>
          </a:ln>
        </p:spPr>
      </p:pic>
      <p:sp>
        <p:nvSpPr>
          <p:cNvPr id="36" name="Google Shape;3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49"/>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54"/>
        <p:cNvGrpSpPr/>
        <p:nvPr/>
      </p:nvGrpSpPr>
      <p:grpSpPr>
        <a:xfrm>
          <a:off x="0" y="0"/>
          <a:ext cx="0" cy="0"/>
          <a:chOff x="0" y="0"/>
          <a:chExt cx="0" cy="0"/>
        </a:xfrm>
      </p:grpSpPr>
      <p:sp>
        <p:nvSpPr>
          <p:cNvPr id="355" name="Google Shape;355;p50"/>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5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388100" y="1199575"/>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6" name="Google Shape;46;p8"/>
          <p:cNvSpPr/>
          <p:nvPr/>
        </p:nvSpPr>
        <p:spPr>
          <a:xfrm flipH="1">
            <a:off x="7271700" y="641925"/>
            <a:ext cx="1152300" cy="11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 name="Google Shape;47;p8"/>
          <p:cNvPicPr preferRelativeResize="0"/>
          <p:nvPr/>
        </p:nvPicPr>
        <p:blipFill rotWithShape="1">
          <a:blip r:embed="rId2">
            <a:alphaModFix/>
          </a:blip>
          <a:srcRect l="35695" b="37830"/>
          <a:stretch/>
        </p:blipFill>
        <p:spPr>
          <a:xfrm flipH="1">
            <a:off x="6705601" y="3443923"/>
            <a:ext cx="2438399" cy="16997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948600" y="645000"/>
            <a:ext cx="4105500" cy="19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0" name="Google Shape;50;p9"/>
          <p:cNvSpPr txBox="1">
            <a:spLocks noGrp="1"/>
          </p:cNvSpPr>
          <p:nvPr>
            <p:ph type="subTitle" idx="1"/>
          </p:nvPr>
        </p:nvSpPr>
        <p:spPr>
          <a:xfrm>
            <a:off x="948600" y="2244875"/>
            <a:ext cx="41055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51" name="Google Shape;51;p9"/>
          <p:cNvPicPr preferRelativeResize="0"/>
          <p:nvPr/>
        </p:nvPicPr>
        <p:blipFill rotWithShape="1">
          <a:blip r:embed="rId2">
            <a:alphaModFix/>
          </a:blip>
          <a:srcRect l="122" r="62835"/>
          <a:stretch/>
        </p:blipFill>
        <p:spPr>
          <a:xfrm rot="5400000">
            <a:off x="2327738" y="2957011"/>
            <a:ext cx="1432374" cy="2788099"/>
          </a:xfrm>
          <a:prstGeom prst="rect">
            <a:avLst/>
          </a:prstGeom>
          <a:noFill/>
          <a:ln>
            <a:noFill/>
          </a:ln>
        </p:spPr>
      </p:pic>
      <p:sp>
        <p:nvSpPr>
          <p:cNvPr id="52" name="Google Shape;52;p9"/>
          <p:cNvSpPr/>
          <p:nvPr/>
        </p:nvSpPr>
        <p:spPr>
          <a:xfrm flipH="1">
            <a:off x="5295898"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flipH="1">
            <a:off x="6841500" y="1282950"/>
            <a:ext cx="1152300" cy="115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pic>
        <p:nvPicPr>
          <p:cNvPr id="61" name="Google Shape;61;p11"/>
          <p:cNvPicPr preferRelativeResize="0"/>
          <p:nvPr/>
        </p:nvPicPr>
        <p:blipFill rotWithShape="1">
          <a:blip r:embed="rId2">
            <a:alphaModFix/>
          </a:blip>
          <a:srcRect r="4933"/>
          <a:stretch/>
        </p:blipFill>
        <p:spPr>
          <a:xfrm>
            <a:off x="2423813" y="942650"/>
            <a:ext cx="4296376" cy="3258350"/>
          </a:xfrm>
          <a:prstGeom prst="rect">
            <a:avLst/>
          </a:prstGeom>
          <a:noFill/>
          <a:ln>
            <a:noFill/>
          </a:ln>
        </p:spPr>
      </p:pic>
      <p:sp>
        <p:nvSpPr>
          <p:cNvPr id="62" name="Google Shape;62;p11"/>
          <p:cNvSpPr/>
          <p:nvPr/>
        </p:nvSpPr>
        <p:spPr>
          <a:xfrm flipH="1">
            <a:off x="3995850" y="540000"/>
            <a:ext cx="1152300" cy="11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941550" y="1692300"/>
            <a:ext cx="72609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4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4" name="Google Shape;64;p11"/>
          <p:cNvSpPr txBox="1">
            <a:spLocks noGrp="1"/>
          </p:cNvSpPr>
          <p:nvPr>
            <p:ph type="subTitle" idx="1"/>
          </p:nvPr>
        </p:nvSpPr>
        <p:spPr>
          <a:xfrm>
            <a:off x="1284000" y="326707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5" name="Google Shape;65;p11"/>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7"/>
        <p:cNvGrpSpPr/>
        <p:nvPr/>
      </p:nvGrpSpPr>
      <p:grpSpPr>
        <a:xfrm>
          <a:off x="0" y="0"/>
          <a:ext cx="0" cy="0"/>
          <a:chOff x="0" y="0"/>
          <a:chExt cx="0" cy="0"/>
        </a:xfrm>
      </p:grpSpPr>
      <p:pic>
        <p:nvPicPr>
          <p:cNvPr id="68" name="Google Shape;68;p13"/>
          <p:cNvPicPr preferRelativeResize="0"/>
          <p:nvPr/>
        </p:nvPicPr>
        <p:blipFill rotWithShape="1">
          <a:blip r:embed="rId2">
            <a:alphaModFix/>
          </a:blip>
          <a:srcRect r="25317"/>
          <a:stretch/>
        </p:blipFill>
        <p:spPr>
          <a:xfrm rot="5400000">
            <a:off x="174625" y="2495374"/>
            <a:ext cx="2726400" cy="2632201"/>
          </a:xfrm>
          <a:prstGeom prst="rect">
            <a:avLst/>
          </a:prstGeom>
          <a:noFill/>
          <a:ln>
            <a:noFill/>
          </a:ln>
        </p:spPr>
      </p:pic>
      <p:sp>
        <p:nvSpPr>
          <p:cNvPr id="69" name="Google Shape;69;p13"/>
          <p:cNvSpPr txBox="1">
            <a:spLocks noGrp="1"/>
          </p:cNvSpPr>
          <p:nvPr>
            <p:ph type="title"/>
          </p:nvPr>
        </p:nvSpPr>
        <p:spPr>
          <a:xfrm>
            <a:off x="30705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0" name="Google Shape;70;p13"/>
          <p:cNvSpPr txBox="1">
            <a:spLocks noGrp="1"/>
          </p:cNvSpPr>
          <p:nvPr>
            <p:ph type="title" idx="2" hasCustomPrompt="1"/>
          </p:nvPr>
        </p:nvSpPr>
        <p:spPr>
          <a:xfrm>
            <a:off x="30705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
          </p:nvPr>
        </p:nvSpPr>
        <p:spPr>
          <a:xfrm>
            <a:off x="30705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3"/>
          </p:nvPr>
        </p:nvSpPr>
        <p:spPr>
          <a:xfrm>
            <a:off x="57543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 name="Google Shape;73;p13"/>
          <p:cNvSpPr txBox="1">
            <a:spLocks noGrp="1"/>
          </p:cNvSpPr>
          <p:nvPr>
            <p:ph type="title" idx="4" hasCustomPrompt="1"/>
          </p:nvPr>
        </p:nvSpPr>
        <p:spPr>
          <a:xfrm>
            <a:off x="57543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subTitle" idx="5"/>
          </p:nvPr>
        </p:nvSpPr>
        <p:spPr>
          <a:xfrm>
            <a:off x="57543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6"/>
          </p:nvPr>
        </p:nvSpPr>
        <p:spPr>
          <a:xfrm>
            <a:off x="30705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3"/>
          <p:cNvSpPr txBox="1">
            <a:spLocks noGrp="1"/>
          </p:cNvSpPr>
          <p:nvPr>
            <p:ph type="title" idx="7" hasCustomPrompt="1"/>
          </p:nvPr>
        </p:nvSpPr>
        <p:spPr>
          <a:xfrm>
            <a:off x="30705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8"/>
          </p:nvPr>
        </p:nvSpPr>
        <p:spPr>
          <a:xfrm>
            <a:off x="30705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9"/>
          </p:nvPr>
        </p:nvSpPr>
        <p:spPr>
          <a:xfrm>
            <a:off x="57543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3"/>
          <p:cNvSpPr txBox="1">
            <a:spLocks noGrp="1"/>
          </p:cNvSpPr>
          <p:nvPr>
            <p:ph type="title" idx="13" hasCustomPrompt="1"/>
          </p:nvPr>
        </p:nvSpPr>
        <p:spPr>
          <a:xfrm>
            <a:off x="57543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14"/>
          </p:nvPr>
        </p:nvSpPr>
        <p:spPr>
          <a:xfrm>
            <a:off x="57543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3"/>
          <p:cNvSpPr/>
          <p:nvPr/>
        </p:nvSpPr>
        <p:spPr>
          <a:xfrm>
            <a:off x="738800" y="2805475"/>
            <a:ext cx="1484400" cy="148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8065250" y="-3038796"/>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Montserrat ExtraBold"/>
              <a:buNone/>
              <a:defRPr sz="280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Medium"/>
              <a:buChar char="●"/>
              <a:defRPr sz="1800">
                <a:solidFill>
                  <a:schemeClr val="dk2"/>
                </a:solidFill>
                <a:latin typeface="Montserrat Medium"/>
                <a:ea typeface="Montserrat Medium"/>
                <a:cs typeface="Montserrat Medium"/>
                <a:sym typeface="Montserrat Medium"/>
              </a:defRPr>
            </a:lvl1pPr>
            <a:lvl2pPr marL="914400" lvl="1"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5" r:id="rId6"/>
    <p:sldLayoutId id="2147483657" r:id="rId7"/>
    <p:sldLayoutId id="2147483658" r:id="rId8"/>
    <p:sldLayoutId id="2147483659" r:id="rId9"/>
    <p:sldLayoutId id="2147483661"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46"/>
        <p:cNvGrpSpPr/>
        <p:nvPr/>
      </p:nvGrpSpPr>
      <p:grpSpPr>
        <a:xfrm>
          <a:off x="0" y="0"/>
          <a:ext cx="0" cy="0"/>
          <a:chOff x="0" y="0"/>
          <a:chExt cx="0" cy="0"/>
        </a:xfrm>
      </p:grpSpPr>
      <p:sp>
        <p:nvSpPr>
          <p:cNvPr id="347" name="Google Shape;347;p4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48" name="Google Shape;348;p4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50"/>
        <p:cNvGrpSpPr/>
        <p:nvPr/>
      </p:nvGrpSpPr>
      <p:grpSpPr>
        <a:xfrm>
          <a:off x="0" y="0"/>
          <a:ext cx="0" cy="0"/>
          <a:chOff x="0" y="0"/>
          <a:chExt cx="0" cy="0"/>
        </a:xfrm>
      </p:grpSpPr>
      <p:sp>
        <p:nvSpPr>
          <p:cNvPr id="351" name="Google Shape;351;p4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352" name="Google Shape;352;p4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56"/>
        <p:cNvGrpSpPr/>
        <p:nvPr/>
      </p:nvGrpSpPr>
      <p:grpSpPr>
        <a:xfrm>
          <a:off x="0" y="0"/>
          <a:ext cx="0" cy="0"/>
          <a:chOff x="0" y="0"/>
          <a:chExt cx="0" cy="0"/>
        </a:xfrm>
      </p:grpSpPr>
      <p:sp>
        <p:nvSpPr>
          <p:cNvPr id="357" name="Google Shape;357;p5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58" name="Google Shape;358;p5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5"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jp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3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6.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image" Target="../media/image31.jpg"/><Relationship Id="rId7" Type="http://schemas.openxmlformats.org/officeDocument/2006/relationships/slide" Target="slide58.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12.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2.xml"/><Relationship Id="rId6" Type="http://schemas.openxmlformats.org/officeDocument/2006/relationships/slide" Target="slide59.xml"/><Relationship Id="rId11" Type="http://schemas.openxmlformats.org/officeDocument/2006/relationships/hyperlink" Target="http://bit.ly/30B07Gq" TargetMode="External"/><Relationship Id="rId5" Type="http://schemas.openxmlformats.org/officeDocument/2006/relationships/slide" Target="slide64.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68.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slide" Target="slide47.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slide" Target="slide41.xml"/><Relationship Id="rId5" Type="http://schemas.openxmlformats.org/officeDocument/2006/relationships/slide" Target="slide33.xml"/><Relationship Id="rId4" Type="http://schemas.openxmlformats.org/officeDocument/2006/relationships/slide" Target="slide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hyperlink" Target="https://docs.google.com/spreadsheets/d/1Ak4PDZ-zV6RpK7_UQ0qUgN0mIoDt1tKe9idPUABEMHo/copy#gid=1364826426"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hyperlink" Target="https://docs.google.com/spreadsheets/d/1Ak4PDZ-zV6RpK7_UQ0qUgN0mIoDt1tKe9idPUABEMHo/copy#gid=947775355" TargetMode="External"/><Relationship Id="rId2" Type="http://schemas.openxmlformats.org/officeDocument/2006/relationships/notesSlide" Target="../notesSlides/notesSlide37.xml"/><Relationship Id="rId1" Type="http://schemas.openxmlformats.org/officeDocument/2006/relationships/slideLayout" Target="../slideLayouts/slideLayout32.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hyperlink" Target="https://www.freepik.com/premium-vector/hand-drawn-abstract-organic-shapes-background_6674352.htm/?utm_source=slidesgo_template&amp;utm_medium=referral-link&amp;utm_campaign=sg_resources&amp;utm_content=freepik" TargetMode="External"/><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3" Type="http://schemas.openxmlformats.org/officeDocument/2006/relationships/hyperlink" Target="https://www.freepik.com/free-psd/banner-exposition-event-template_11752364.htm/?utm_source=slidesgo_template&amp;utm_medium=referral-link&amp;utm_campaign=sg_resources&amp;utm_content=freepik" TargetMode="External"/><Relationship Id="rId7" Type="http://schemas.openxmlformats.org/officeDocument/2006/relationships/hyperlink" Target="https://www.freepik.com/foto-gratis/estudiante-que-trabaja-computadora-portatil_1308475.htm/?utm_source=slidesgo_template&amp;utm_medium=referral-link&amp;utm_campaign=sg_resources&amp;utm_content=freepik" TargetMode="External"/><Relationship Id="rId2" Type="http://schemas.openxmlformats.org/officeDocument/2006/relationships/notesSlide" Target="../notesSlides/notesSlide59.xml"/><Relationship Id="rId1" Type="http://schemas.openxmlformats.org/officeDocument/2006/relationships/slideLayout" Target="../slideLayouts/slideLayout28.xml"/><Relationship Id="rId6" Type="http://schemas.openxmlformats.org/officeDocument/2006/relationships/hyperlink" Target="https://www.freepik.com/fotos-premium/mujer-afroamericana-escribiendo-libro-mesa-oficina_3740988.htm/?utm_source=slidesgo_template&amp;utm_medium=referral-link&amp;utm_campaign=sg_resources&amp;utm_content=freepik" TargetMode="External"/><Relationship Id="rId5" Type="http://schemas.openxmlformats.org/officeDocument/2006/relationships/hyperlink" Target="https://www.freepik.com/free-psd/exposition-event-ad-poster-template_11752370.htm/?utm_source=slidesgo_template&amp;utm_medium=referral-link&amp;utm_campaign=sg_resources&amp;utm_content=freepik" TargetMode="External"/><Relationship Id="rId4" Type="http://schemas.openxmlformats.org/officeDocument/2006/relationships/hyperlink" Target="https://www.freepik.com/free-psd/exposition-event-template-poster_11752374.htm/?utm_source=slidesgo_template&amp;utm_medium=referral-link&amp;utm_campaign=sg_resources&amp;utm_content=freepik"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www.freepik.com/premium-photo/college-students-cramming-outdoor_31237870.htm/?utm_source=slidesgo_template&amp;utm_medium=referral-link&amp;utm_campaign=sg_resources&amp;utm_content=freepik" TargetMode="External"/><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hyperlink" Target="https://www.freepik.com/premium-photo/high-angle-graduation-cap-pile-books_7596102.htm/?utm_source=slidesgo_template&amp;utm_medium=referral-link&amp;utm_campaign=sg_resources&amp;utm_content=freepik"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1.xml"/><Relationship Id="rId1" Type="http://schemas.openxmlformats.org/officeDocument/2006/relationships/slideLayout" Target="../slideLayouts/slideLayout4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2.xml"/><Relationship Id="rId1" Type="http://schemas.openxmlformats.org/officeDocument/2006/relationships/slideLayout" Target="../slideLayouts/slideLayout4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8.xml"/></Relationships>
</file>

<file path=ppt/slides/_rels/slide68.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63.xml"/><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4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9.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8.png"/><Relationship Id="rId4" Type="http://schemas.openxmlformats.org/officeDocument/2006/relationships/image" Target="../media/image36.png"/><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53"/>
          <p:cNvSpPr txBox="1">
            <a:spLocks noGrp="1"/>
          </p:cNvSpPr>
          <p:nvPr>
            <p:ph type="ctrTitle"/>
          </p:nvPr>
        </p:nvSpPr>
        <p:spPr>
          <a:xfrm>
            <a:off x="469128" y="335280"/>
            <a:ext cx="5521719" cy="27571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MSC COMPUTATIONAL SCIENCES THESIS DEFENSE</a:t>
            </a:r>
            <a:endParaRPr dirty="0"/>
          </a:p>
        </p:txBody>
      </p:sp>
      <p:sp>
        <p:nvSpPr>
          <p:cNvPr id="365" name="Google Shape;365;p53"/>
          <p:cNvSpPr txBox="1">
            <a:spLocks noGrp="1"/>
          </p:cNvSpPr>
          <p:nvPr>
            <p:ph type="subTitle" idx="1"/>
          </p:nvPr>
        </p:nvSpPr>
        <p:spPr>
          <a:xfrm>
            <a:off x="469128" y="3374808"/>
            <a:ext cx="3859032" cy="12810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VICTOR PIASKOWSKI</a:t>
            </a:r>
          </a:p>
          <a:p>
            <a:pPr marL="0" lvl="0" indent="0" algn="l" rtl="0">
              <a:spcBef>
                <a:spcPts val="0"/>
              </a:spcBef>
              <a:spcAft>
                <a:spcPts val="0"/>
              </a:spcAft>
              <a:buNone/>
            </a:pPr>
            <a:r>
              <a:rPr lang="en" dirty="0"/>
              <a:t>UNIVERSITY OF AMSTERDAM</a:t>
            </a:r>
          </a:p>
          <a:p>
            <a:pPr marL="0" lvl="0" indent="0" algn="l" rtl="0">
              <a:spcBef>
                <a:spcPts val="0"/>
              </a:spcBef>
              <a:spcAft>
                <a:spcPts val="0"/>
              </a:spcAft>
              <a:buNone/>
            </a:pPr>
            <a:r>
              <a:rPr lang="en" dirty="0"/>
              <a:t>VRIJE UNIVERSITEIT</a:t>
            </a:r>
          </a:p>
          <a:p>
            <a:pPr marL="0" lvl="0" indent="0" algn="l" rtl="0">
              <a:spcBef>
                <a:spcPts val="0"/>
              </a:spcBef>
              <a:spcAft>
                <a:spcPts val="0"/>
              </a:spcAft>
              <a:buNone/>
            </a:pPr>
            <a:r>
              <a:rPr lang="en" dirty="0"/>
              <a:t>DR. MATTI GRALKA</a:t>
            </a:r>
          </a:p>
          <a:p>
            <a:pPr marL="0" lvl="0" indent="0" algn="l" rtl="0">
              <a:spcBef>
                <a:spcPts val="0"/>
              </a:spcBef>
              <a:spcAft>
                <a:spcPts val="0"/>
              </a:spcAft>
              <a:buNone/>
            </a:pPr>
            <a:endParaRPr dirty="0"/>
          </a:p>
        </p:txBody>
      </p:sp>
      <p:sp>
        <p:nvSpPr>
          <p:cNvPr id="366" name="Google Shape;366;p53"/>
          <p:cNvSpPr/>
          <p:nvPr/>
        </p:nvSpPr>
        <p:spPr>
          <a:xfrm>
            <a:off x="5625300" y="2489808"/>
            <a:ext cx="1677900" cy="167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400">
              <a:solidFill>
                <a:schemeClr val="lt1"/>
              </a:solidFill>
              <a:latin typeface="Montserrat ExtraBold"/>
              <a:ea typeface="Montserrat ExtraBold"/>
              <a:cs typeface="Montserrat ExtraBold"/>
              <a:sym typeface="Montserrat ExtraBold"/>
            </a:endParaRPr>
          </a:p>
        </p:txBody>
      </p:sp>
      <p:pic>
        <p:nvPicPr>
          <p:cNvPr id="343" name="Picture 342" descr="A blue and white cell&#10;&#10;AI-generated content may be incorrect.">
            <a:extLst>
              <a:ext uri="{FF2B5EF4-FFF2-40B4-BE49-F238E27FC236}">
                <a16:creationId xmlns:a16="http://schemas.microsoft.com/office/drawing/2014/main" id="{851E5C2A-1FE5-5A9D-599D-62867592387B}"/>
              </a:ext>
            </a:extLst>
          </p:cNvPr>
          <p:cNvPicPr>
            <a:picLocks noChangeAspect="1"/>
          </p:cNvPicPr>
          <p:nvPr/>
        </p:nvPicPr>
        <p:blipFill>
          <a:blip r:embed="rId4"/>
          <a:stretch>
            <a:fillRect/>
          </a:stretch>
        </p:blipFill>
        <p:spPr>
          <a:xfrm rot="18905389">
            <a:off x="4784257" y="2437989"/>
            <a:ext cx="457200" cy="647700"/>
          </a:xfrm>
          <a:prstGeom prst="rect">
            <a:avLst/>
          </a:prstGeom>
        </p:spPr>
      </p:pic>
      <p:pic>
        <p:nvPicPr>
          <p:cNvPr id="345" name="Picture 344" descr="A blue and white hexagon shaped object&#10;&#10;AI-generated content may be incorrect.">
            <a:extLst>
              <a:ext uri="{FF2B5EF4-FFF2-40B4-BE49-F238E27FC236}">
                <a16:creationId xmlns:a16="http://schemas.microsoft.com/office/drawing/2014/main" id="{C282BDD7-7173-3241-CFB2-9AFF12A91C21}"/>
              </a:ext>
            </a:extLst>
          </p:cNvPr>
          <p:cNvPicPr>
            <a:picLocks noChangeAspect="1"/>
          </p:cNvPicPr>
          <p:nvPr/>
        </p:nvPicPr>
        <p:blipFill>
          <a:blip r:embed="rId5"/>
          <a:stretch>
            <a:fillRect/>
          </a:stretch>
        </p:blipFill>
        <p:spPr>
          <a:xfrm rot="1228046">
            <a:off x="5625300" y="275144"/>
            <a:ext cx="457200" cy="584200"/>
          </a:xfrm>
          <a:prstGeom prst="rect">
            <a:avLst/>
          </a:prstGeom>
        </p:spPr>
      </p:pic>
      <p:pic>
        <p:nvPicPr>
          <p:cNvPr id="347" name="Picture 346" descr="A green bacteria with black background&#10;&#10;AI-generated content may be incorrect.">
            <a:extLst>
              <a:ext uri="{FF2B5EF4-FFF2-40B4-BE49-F238E27FC236}">
                <a16:creationId xmlns:a16="http://schemas.microsoft.com/office/drawing/2014/main" id="{29BFB927-B793-21E3-D156-E86E1FEE8BA3}"/>
              </a:ext>
            </a:extLst>
          </p:cNvPr>
          <p:cNvPicPr>
            <a:picLocks noChangeAspect="1"/>
          </p:cNvPicPr>
          <p:nvPr/>
        </p:nvPicPr>
        <p:blipFill>
          <a:blip r:embed="rId6"/>
          <a:stretch>
            <a:fillRect/>
          </a:stretch>
        </p:blipFill>
        <p:spPr>
          <a:xfrm>
            <a:off x="2637148" y="52922"/>
            <a:ext cx="457200" cy="647700"/>
          </a:xfrm>
          <a:prstGeom prst="rect">
            <a:avLst/>
          </a:prstGeom>
        </p:spPr>
      </p:pic>
      <p:pic>
        <p:nvPicPr>
          <p:cNvPr id="349" name="Picture 348" descr="A orange object with lines and dots&#10;&#10;AI-generated content may be incorrect.">
            <a:extLst>
              <a:ext uri="{FF2B5EF4-FFF2-40B4-BE49-F238E27FC236}">
                <a16:creationId xmlns:a16="http://schemas.microsoft.com/office/drawing/2014/main" id="{C39986DB-8ED9-822B-8337-2D84FECA54BC}"/>
              </a:ext>
            </a:extLst>
          </p:cNvPr>
          <p:cNvPicPr>
            <a:picLocks noChangeAspect="1"/>
          </p:cNvPicPr>
          <p:nvPr/>
        </p:nvPicPr>
        <p:blipFill>
          <a:blip r:embed="rId7"/>
          <a:stretch>
            <a:fillRect/>
          </a:stretch>
        </p:blipFill>
        <p:spPr>
          <a:xfrm rot="2176378">
            <a:off x="3290101" y="2909779"/>
            <a:ext cx="457200" cy="647700"/>
          </a:xfrm>
          <a:prstGeom prst="rect">
            <a:avLst/>
          </a:prstGeom>
        </p:spPr>
      </p:pic>
      <p:pic>
        <p:nvPicPr>
          <p:cNvPr id="351" name="Picture 350" descr="A green bacteria with black background&#10;&#10;AI-generated content may be incorrect.">
            <a:extLst>
              <a:ext uri="{FF2B5EF4-FFF2-40B4-BE49-F238E27FC236}">
                <a16:creationId xmlns:a16="http://schemas.microsoft.com/office/drawing/2014/main" id="{D3445B7B-DDAC-128B-9271-D7E53D2593D3}"/>
              </a:ext>
            </a:extLst>
          </p:cNvPr>
          <p:cNvPicPr>
            <a:picLocks noChangeAspect="1"/>
          </p:cNvPicPr>
          <p:nvPr/>
        </p:nvPicPr>
        <p:blipFill>
          <a:blip r:embed="rId8"/>
          <a:stretch>
            <a:fillRect/>
          </a:stretch>
        </p:blipFill>
        <p:spPr>
          <a:xfrm rot="8840498">
            <a:off x="5052623" y="3949243"/>
            <a:ext cx="457200" cy="647700"/>
          </a:xfrm>
          <a:prstGeom prst="rect">
            <a:avLst/>
          </a:prstGeom>
        </p:spPr>
      </p:pic>
      <p:pic>
        <p:nvPicPr>
          <p:cNvPr id="353" name="Picture 352" descr="A cartoon of a virus&#10;&#10;AI-generated content may be incorrect.">
            <a:extLst>
              <a:ext uri="{FF2B5EF4-FFF2-40B4-BE49-F238E27FC236}">
                <a16:creationId xmlns:a16="http://schemas.microsoft.com/office/drawing/2014/main" id="{E3F96DAC-09B8-8E5F-029D-BBBF55A57B77}"/>
              </a:ext>
            </a:extLst>
          </p:cNvPr>
          <p:cNvPicPr>
            <a:picLocks noChangeAspect="1"/>
          </p:cNvPicPr>
          <p:nvPr/>
        </p:nvPicPr>
        <p:blipFill>
          <a:blip r:embed="rId9"/>
          <a:stretch>
            <a:fillRect/>
          </a:stretch>
        </p:blipFill>
        <p:spPr>
          <a:xfrm rot="21141530">
            <a:off x="7074600" y="1440815"/>
            <a:ext cx="457200" cy="546100"/>
          </a:xfrm>
          <a:prstGeom prst="rect">
            <a:avLst/>
          </a:prstGeom>
        </p:spPr>
      </p:pic>
      <p:pic>
        <p:nvPicPr>
          <p:cNvPr id="355" name="Picture 354" descr="A green and white object with a black background&#10;&#10;AI-generated content may be incorrect.">
            <a:extLst>
              <a:ext uri="{FF2B5EF4-FFF2-40B4-BE49-F238E27FC236}">
                <a16:creationId xmlns:a16="http://schemas.microsoft.com/office/drawing/2014/main" id="{D87373C9-687A-A4F4-3016-6A604923D3CE}"/>
              </a:ext>
            </a:extLst>
          </p:cNvPr>
          <p:cNvPicPr>
            <a:picLocks noChangeAspect="1"/>
          </p:cNvPicPr>
          <p:nvPr/>
        </p:nvPicPr>
        <p:blipFill>
          <a:blip r:embed="rId10"/>
          <a:stretch>
            <a:fillRect/>
          </a:stretch>
        </p:blipFill>
        <p:spPr>
          <a:xfrm rot="19889722">
            <a:off x="64399" y="2888877"/>
            <a:ext cx="457200" cy="584200"/>
          </a:xfrm>
          <a:prstGeom prst="rect">
            <a:avLst/>
          </a:prstGeom>
        </p:spPr>
      </p:pic>
      <p:pic>
        <p:nvPicPr>
          <p:cNvPr id="357" name="Picture 356" descr="A cartoon of a virus&#10;&#10;AI-generated content may be incorrect.">
            <a:extLst>
              <a:ext uri="{FF2B5EF4-FFF2-40B4-BE49-F238E27FC236}">
                <a16:creationId xmlns:a16="http://schemas.microsoft.com/office/drawing/2014/main" id="{D6D2D63F-8BA3-BC83-21C6-F8655E310860}"/>
              </a:ext>
            </a:extLst>
          </p:cNvPr>
          <p:cNvPicPr>
            <a:picLocks noChangeAspect="1"/>
          </p:cNvPicPr>
          <p:nvPr/>
        </p:nvPicPr>
        <p:blipFill>
          <a:blip r:embed="rId11"/>
          <a:stretch>
            <a:fillRect/>
          </a:stretch>
        </p:blipFill>
        <p:spPr>
          <a:xfrm rot="20478035">
            <a:off x="3503855" y="4331970"/>
            <a:ext cx="457200" cy="546100"/>
          </a:xfrm>
          <a:prstGeom prst="rect">
            <a:avLst/>
          </a:prstGeom>
        </p:spPr>
      </p:pic>
      <p:pic>
        <p:nvPicPr>
          <p:cNvPr id="359" name="Picture 358" descr="A purple and white virus with black lines&#10;&#10;AI-generated content may be incorrect.">
            <a:extLst>
              <a:ext uri="{FF2B5EF4-FFF2-40B4-BE49-F238E27FC236}">
                <a16:creationId xmlns:a16="http://schemas.microsoft.com/office/drawing/2014/main" id="{C0976D08-CA5E-4516-62A8-6196A9118530}"/>
              </a:ext>
            </a:extLst>
          </p:cNvPr>
          <p:cNvPicPr>
            <a:picLocks noChangeAspect="1"/>
          </p:cNvPicPr>
          <p:nvPr/>
        </p:nvPicPr>
        <p:blipFill>
          <a:blip r:embed="rId12"/>
          <a:stretch>
            <a:fillRect/>
          </a:stretch>
        </p:blipFill>
        <p:spPr>
          <a:xfrm rot="2069562">
            <a:off x="8371740" y="2606485"/>
            <a:ext cx="457200" cy="546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1000"/>
                                        <p:tgtEl>
                                          <p:spTgt spid="364"/>
                                        </p:tgtEl>
                                      </p:cBhvr>
                                    </p:animEffect>
                                  </p:childTnLst>
                                </p:cTn>
                              </p:par>
                              <p:par>
                                <p:cTn id="8" presetID="10" presetClass="entr" presetSubtype="0" fill="hold" nodeType="withEffect">
                                  <p:stCondLst>
                                    <p:cond delay="0"/>
                                  </p:stCondLst>
                                  <p:childTnLst>
                                    <p:set>
                                      <p:cBhvr>
                                        <p:cTn id="9" dur="1" fill="hold">
                                          <p:stCondLst>
                                            <p:cond delay="0"/>
                                          </p:stCondLst>
                                        </p:cTn>
                                        <p:tgtEl>
                                          <p:spTgt spid="365"/>
                                        </p:tgtEl>
                                        <p:attrNameLst>
                                          <p:attrName>style.visibility</p:attrName>
                                        </p:attrNameLst>
                                      </p:cBhvr>
                                      <p:to>
                                        <p:strVal val="visible"/>
                                      </p:to>
                                    </p:set>
                                    <p:animEffect transition="in" filter="fade">
                                      <p:cBhvr>
                                        <p:cTn id="10"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C89AC-F199-F62A-8A7B-AD338175716C}"/>
              </a:ext>
            </a:extLst>
          </p:cNvPr>
          <p:cNvSpPr>
            <a:spLocks noGrp="1"/>
          </p:cNvSpPr>
          <p:nvPr>
            <p:ph type="title"/>
          </p:nvPr>
        </p:nvSpPr>
        <p:spPr/>
        <p:txBody>
          <a:bodyPr/>
          <a:lstStyle/>
          <a:p>
            <a:r>
              <a:rPr lang="en-US" dirty="0"/>
              <a:t>Simulation Flowchart</a:t>
            </a:r>
          </a:p>
        </p:txBody>
      </p:sp>
      <p:pic>
        <p:nvPicPr>
          <p:cNvPr id="3" name="Picture 2">
            <a:extLst>
              <a:ext uri="{FF2B5EF4-FFF2-40B4-BE49-F238E27FC236}">
                <a16:creationId xmlns:a16="http://schemas.microsoft.com/office/drawing/2014/main" id="{59ADDC12-5299-C43E-3A28-BBD0BC6A3951}"/>
              </a:ext>
            </a:extLst>
          </p:cNvPr>
          <p:cNvPicPr>
            <a:picLocks noChangeAspect="1"/>
          </p:cNvPicPr>
          <p:nvPr/>
        </p:nvPicPr>
        <p:blipFill>
          <a:blip r:embed="rId2"/>
          <a:stretch>
            <a:fillRect/>
          </a:stretch>
        </p:blipFill>
        <p:spPr>
          <a:xfrm>
            <a:off x="3328327" y="1017725"/>
            <a:ext cx="2487345" cy="4114578"/>
          </a:xfrm>
          <a:prstGeom prst="rect">
            <a:avLst/>
          </a:prstGeom>
        </p:spPr>
      </p:pic>
    </p:spTree>
    <p:extLst>
      <p:ext uri="{BB962C8B-B14F-4D97-AF65-F5344CB8AC3E}">
        <p14:creationId xmlns:p14="http://schemas.microsoft.com/office/powerpoint/2010/main" val="2038693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B2A3D-2A36-4D0D-370A-27C3D8E9C7CE}"/>
              </a:ext>
            </a:extLst>
          </p:cNvPr>
          <p:cNvSpPr>
            <a:spLocks noGrp="1"/>
          </p:cNvSpPr>
          <p:nvPr>
            <p:ph type="title"/>
          </p:nvPr>
        </p:nvSpPr>
        <p:spPr/>
        <p:txBody>
          <a:bodyPr/>
          <a:lstStyle/>
          <a:p>
            <a:r>
              <a:rPr lang="en-US" dirty="0"/>
              <a:t>Dashboard</a:t>
            </a:r>
          </a:p>
        </p:txBody>
      </p:sp>
      <p:pic>
        <p:nvPicPr>
          <p:cNvPr id="5" name="Picture 4">
            <a:extLst>
              <a:ext uri="{FF2B5EF4-FFF2-40B4-BE49-F238E27FC236}">
                <a16:creationId xmlns:a16="http://schemas.microsoft.com/office/drawing/2014/main" id="{9BA5FB01-67A9-7150-C18C-D82D83973718}"/>
              </a:ext>
            </a:extLst>
          </p:cNvPr>
          <p:cNvPicPr>
            <a:picLocks noChangeAspect="1"/>
          </p:cNvPicPr>
          <p:nvPr/>
        </p:nvPicPr>
        <p:blipFill>
          <a:blip r:embed="rId2"/>
          <a:stretch>
            <a:fillRect/>
          </a:stretch>
        </p:blipFill>
        <p:spPr>
          <a:xfrm>
            <a:off x="3032990" y="1150762"/>
            <a:ext cx="3078020" cy="3851824"/>
          </a:xfrm>
          <a:prstGeom prst="rect">
            <a:avLst/>
          </a:prstGeom>
        </p:spPr>
      </p:pic>
      <p:pic>
        <p:nvPicPr>
          <p:cNvPr id="10" name="Picture 9">
            <a:extLst>
              <a:ext uri="{FF2B5EF4-FFF2-40B4-BE49-F238E27FC236}">
                <a16:creationId xmlns:a16="http://schemas.microsoft.com/office/drawing/2014/main" id="{2CBD0278-09FA-7F55-6EF8-C29941230E3E}"/>
              </a:ext>
            </a:extLst>
          </p:cNvPr>
          <p:cNvPicPr>
            <a:picLocks noChangeAspect="1"/>
          </p:cNvPicPr>
          <p:nvPr/>
        </p:nvPicPr>
        <p:blipFill>
          <a:blip r:embed="rId3"/>
          <a:stretch>
            <a:fillRect/>
          </a:stretch>
        </p:blipFill>
        <p:spPr>
          <a:xfrm>
            <a:off x="6431796" y="3007638"/>
            <a:ext cx="1839347" cy="1202255"/>
          </a:xfrm>
          <a:prstGeom prst="rect">
            <a:avLst/>
          </a:prstGeom>
        </p:spPr>
      </p:pic>
      <p:pic>
        <p:nvPicPr>
          <p:cNvPr id="11" name="Picture 10">
            <a:extLst>
              <a:ext uri="{FF2B5EF4-FFF2-40B4-BE49-F238E27FC236}">
                <a16:creationId xmlns:a16="http://schemas.microsoft.com/office/drawing/2014/main" id="{03554092-1D72-F560-7CD4-DF8949D7FD65}"/>
              </a:ext>
            </a:extLst>
          </p:cNvPr>
          <p:cNvPicPr>
            <a:picLocks noChangeAspect="1"/>
          </p:cNvPicPr>
          <p:nvPr/>
        </p:nvPicPr>
        <p:blipFill>
          <a:blip r:embed="rId4"/>
          <a:stretch>
            <a:fillRect/>
          </a:stretch>
        </p:blipFill>
        <p:spPr>
          <a:xfrm>
            <a:off x="6739660" y="784892"/>
            <a:ext cx="1619032" cy="610773"/>
          </a:xfrm>
          <a:prstGeom prst="rect">
            <a:avLst/>
          </a:prstGeom>
        </p:spPr>
      </p:pic>
      <p:pic>
        <p:nvPicPr>
          <p:cNvPr id="12" name="Picture 11">
            <a:extLst>
              <a:ext uri="{FF2B5EF4-FFF2-40B4-BE49-F238E27FC236}">
                <a16:creationId xmlns:a16="http://schemas.microsoft.com/office/drawing/2014/main" id="{FF1ABD04-82AF-B269-1EB8-E73A704D8995}"/>
              </a:ext>
            </a:extLst>
          </p:cNvPr>
          <p:cNvPicPr>
            <a:picLocks noChangeAspect="1"/>
          </p:cNvPicPr>
          <p:nvPr/>
        </p:nvPicPr>
        <p:blipFill>
          <a:blip r:embed="rId5"/>
          <a:stretch>
            <a:fillRect/>
          </a:stretch>
        </p:blipFill>
        <p:spPr>
          <a:xfrm>
            <a:off x="7557348" y="1083475"/>
            <a:ext cx="1332855" cy="617426"/>
          </a:xfrm>
          <a:prstGeom prst="rect">
            <a:avLst/>
          </a:prstGeom>
        </p:spPr>
      </p:pic>
      <p:pic>
        <p:nvPicPr>
          <p:cNvPr id="13" name="Picture 12">
            <a:extLst>
              <a:ext uri="{FF2B5EF4-FFF2-40B4-BE49-F238E27FC236}">
                <a16:creationId xmlns:a16="http://schemas.microsoft.com/office/drawing/2014/main" id="{6D73CDE2-2926-6E90-8F6A-FC2CDC2DDC40}"/>
              </a:ext>
            </a:extLst>
          </p:cNvPr>
          <p:cNvPicPr>
            <a:picLocks noChangeAspect="1"/>
          </p:cNvPicPr>
          <p:nvPr/>
        </p:nvPicPr>
        <p:blipFill>
          <a:blip r:embed="rId6"/>
          <a:stretch>
            <a:fillRect/>
          </a:stretch>
        </p:blipFill>
        <p:spPr>
          <a:xfrm>
            <a:off x="145021" y="1058083"/>
            <a:ext cx="1373814" cy="636399"/>
          </a:xfrm>
          <a:prstGeom prst="rect">
            <a:avLst/>
          </a:prstGeom>
        </p:spPr>
      </p:pic>
      <p:pic>
        <p:nvPicPr>
          <p:cNvPr id="14" name="Picture 13">
            <a:extLst>
              <a:ext uri="{FF2B5EF4-FFF2-40B4-BE49-F238E27FC236}">
                <a16:creationId xmlns:a16="http://schemas.microsoft.com/office/drawing/2014/main" id="{A8140490-1D69-246D-BC09-4DD73B1A1EF3}"/>
              </a:ext>
            </a:extLst>
          </p:cNvPr>
          <p:cNvPicPr>
            <a:picLocks noChangeAspect="1"/>
          </p:cNvPicPr>
          <p:nvPr/>
        </p:nvPicPr>
        <p:blipFill>
          <a:blip r:embed="rId7"/>
          <a:stretch>
            <a:fillRect/>
          </a:stretch>
        </p:blipFill>
        <p:spPr>
          <a:xfrm>
            <a:off x="785308" y="1352731"/>
            <a:ext cx="1373814" cy="636399"/>
          </a:xfrm>
          <a:prstGeom prst="rect">
            <a:avLst/>
          </a:prstGeom>
        </p:spPr>
      </p:pic>
      <p:pic>
        <p:nvPicPr>
          <p:cNvPr id="15" name="Picture 14">
            <a:extLst>
              <a:ext uri="{FF2B5EF4-FFF2-40B4-BE49-F238E27FC236}">
                <a16:creationId xmlns:a16="http://schemas.microsoft.com/office/drawing/2014/main" id="{AA5639DE-9DC9-1DF9-51C7-CA41209F6EB0}"/>
              </a:ext>
            </a:extLst>
          </p:cNvPr>
          <p:cNvPicPr>
            <a:picLocks noChangeAspect="1"/>
          </p:cNvPicPr>
          <p:nvPr/>
        </p:nvPicPr>
        <p:blipFill>
          <a:blip r:embed="rId8"/>
          <a:stretch>
            <a:fillRect/>
          </a:stretch>
        </p:blipFill>
        <p:spPr>
          <a:xfrm>
            <a:off x="1425595" y="1636588"/>
            <a:ext cx="1373814" cy="636399"/>
          </a:xfrm>
          <a:prstGeom prst="rect">
            <a:avLst/>
          </a:prstGeom>
        </p:spPr>
      </p:pic>
      <p:sp>
        <p:nvSpPr>
          <p:cNvPr id="16" name="TextBox 15">
            <a:extLst>
              <a:ext uri="{FF2B5EF4-FFF2-40B4-BE49-F238E27FC236}">
                <a16:creationId xmlns:a16="http://schemas.microsoft.com/office/drawing/2014/main" id="{2AD38031-1E45-504C-0823-F8A5F7E519E9}"/>
              </a:ext>
            </a:extLst>
          </p:cNvPr>
          <p:cNvSpPr txBox="1"/>
          <p:nvPr/>
        </p:nvSpPr>
        <p:spPr>
          <a:xfrm>
            <a:off x="6431796" y="4183619"/>
            <a:ext cx="1839347" cy="954107"/>
          </a:xfrm>
          <a:prstGeom prst="rect">
            <a:avLst/>
          </a:prstGeom>
          <a:noFill/>
        </p:spPr>
        <p:txBody>
          <a:bodyPr wrap="square" rtlCol="0">
            <a:spAutoFit/>
          </a:bodyPr>
          <a:lstStyle/>
          <a:p>
            <a:r>
              <a:rPr lang="en-US" dirty="0"/>
              <a:t>Creates edge between B0 and others, and between B1 and others</a:t>
            </a:r>
          </a:p>
        </p:txBody>
      </p:sp>
      <p:pic>
        <p:nvPicPr>
          <p:cNvPr id="17" name="Picture 16">
            <a:extLst>
              <a:ext uri="{FF2B5EF4-FFF2-40B4-BE49-F238E27FC236}">
                <a16:creationId xmlns:a16="http://schemas.microsoft.com/office/drawing/2014/main" id="{2CD4A564-1978-5DCC-57FC-9CD5DC297A9E}"/>
              </a:ext>
            </a:extLst>
          </p:cNvPr>
          <p:cNvPicPr>
            <a:picLocks noChangeAspect="1"/>
          </p:cNvPicPr>
          <p:nvPr/>
        </p:nvPicPr>
        <p:blipFill>
          <a:blip r:embed="rId9"/>
          <a:stretch>
            <a:fillRect/>
          </a:stretch>
        </p:blipFill>
        <p:spPr>
          <a:xfrm>
            <a:off x="305769" y="3506912"/>
            <a:ext cx="1616021" cy="1236843"/>
          </a:xfrm>
          <a:prstGeom prst="rect">
            <a:avLst/>
          </a:prstGeom>
        </p:spPr>
      </p:pic>
      <p:pic>
        <p:nvPicPr>
          <p:cNvPr id="18" name="Picture 17">
            <a:extLst>
              <a:ext uri="{FF2B5EF4-FFF2-40B4-BE49-F238E27FC236}">
                <a16:creationId xmlns:a16="http://schemas.microsoft.com/office/drawing/2014/main" id="{FEAAD872-D97C-588A-0389-83282ABE3ABD}"/>
              </a:ext>
            </a:extLst>
          </p:cNvPr>
          <p:cNvPicPr>
            <a:picLocks noChangeAspect="1"/>
          </p:cNvPicPr>
          <p:nvPr/>
        </p:nvPicPr>
        <p:blipFill>
          <a:blip r:embed="rId10"/>
          <a:stretch>
            <a:fillRect/>
          </a:stretch>
        </p:blipFill>
        <p:spPr>
          <a:xfrm>
            <a:off x="87208" y="2405566"/>
            <a:ext cx="1531547" cy="709467"/>
          </a:xfrm>
          <a:prstGeom prst="rect">
            <a:avLst/>
          </a:prstGeom>
        </p:spPr>
      </p:pic>
      <p:pic>
        <p:nvPicPr>
          <p:cNvPr id="19" name="Picture 18">
            <a:extLst>
              <a:ext uri="{FF2B5EF4-FFF2-40B4-BE49-F238E27FC236}">
                <a16:creationId xmlns:a16="http://schemas.microsoft.com/office/drawing/2014/main" id="{1F2846E7-791F-CC46-F301-620FCA0B824E}"/>
              </a:ext>
            </a:extLst>
          </p:cNvPr>
          <p:cNvPicPr>
            <a:picLocks noChangeAspect="1"/>
          </p:cNvPicPr>
          <p:nvPr/>
        </p:nvPicPr>
        <p:blipFill>
          <a:blip r:embed="rId11"/>
          <a:stretch>
            <a:fillRect/>
          </a:stretch>
        </p:blipFill>
        <p:spPr>
          <a:xfrm>
            <a:off x="790578" y="2733580"/>
            <a:ext cx="1531547" cy="709467"/>
          </a:xfrm>
          <a:prstGeom prst="rect">
            <a:avLst/>
          </a:prstGeom>
        </p:spPr>
      </p:pic>
      <p:pic>
        <p:nvPicPr>
          <p:cNvPr id="21" name="Picture 20">
            <a:extLst>
              <a:ext uri="{FF2B5EF4-FFF2-40B4-BE49-F238E27FC236}">
                <a16:creationId xmlns:a16="http://schemas.microsoft.com/office/drawing/2014/main" id="{2C48E4A0-D5A5-9E3D-3174-2C7A2B1D28D6}"/>
              </a:ext>
            </a:extLst>
          </p:cNvPr>
          <p:cNvPicPr>
            <a:picLocks noChangeAspect="1"/>
          </p:cNvPicPr>
          <p:nvPr/>
        </p:nvPicPr>
        <p:blipFill>
          <a:blip r:embed="rId12"/>
          <a:stretch>
            <a:fillRect/>
          </a:stretch>
        </p:blipFill>
        <p:spPr>
          <a:xfrm>
            <a:off x="6739660" y="2079804"/>
            <a:ext cx="1719508" cy="549893"/>
          </a:xfrm>
          <a:prstGeom prst="rect">
            <a:avLst/>
          </a:prstGeom>
        </p:spPr>
      </p:pic>
    </p:spTree>
    <p:extLst>
      <p:ext uri="{BB962C8B-B14F-4D97-AF65-F5344CB8AC3E}">
        <p14:creationId xmlns:p14="http://schemas.microsoft.com/office/powerpoint/2010/main" val="2862013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1D5BD-6439-7238-35E1-28123E91B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475DB3-3EEE-26B7-1F0F-82EECE7D87E0}"/>
              </a:ext>
            </a:extLst>
          </p:cNvPr>
          <p:cNvSpPr>
            <a:spLocks noGrp="1"/>
          </p:cNvSpPr>
          <p:nvPr>
            <p:ph type="title"/>
          </p:nvPr>
        </p:nvSpPr>
        <p:spPr>
          <a:xfrm>
            <a:off x="720000" y="308276"/>
            <a:ext cx="7704000" cy="572700"/>
          </a:xfrm>
        </p:spPr>
        <p:txBody>
          <a:bodyPr/>
          <a:lstStyle/>
          <a:p>
            <a:r>
              <a:rPr lang="en-US" dirty="0"/>
              <a:t>Running the Framework</a:t>
            </a:r>
          </a:p>
        </p:txBody>
      </p:sp>
      <p:pic>
        <p:nvPicPr>
          <p:cNvPr id="3" name="Picture 2">
            <a:extLst>
              <a:ext uri="{FF2B5EF4-FFF2-40B4-BE49-F238E27FC236}">
                <a16:creationId xmlns:a16="http://schemas.microsoft.com/office/drawing/2014/main" id="{A121B602-5607-0EA0-71C9-4AA5811FDC55}"/>
              </a:ext>
            </a:extLst>
          </p:cNvPr>
          <p:cNvPicPr>
            <a:picLocks noChangeAspect="1"/>
          </p:cNvPicPr>
          <p:nvPr/>
        </p:nvPicPr>
        <p:blipFill>
          <a:blip r:embed="rId2"/>
          <a:stretch>
            <a:fillRect/>
          </a:stretch>
        </p:blipFill>
        <p:spPr>
          <a:xfrm>
            <a:off x="0" y="956765"/>
            <a:ext cx="5201914" cy="3878459"/>
          </a:xfrm>
          <a:prstGeom prst="rect">
            <a:avLst/>
          </a:prstGeom>
        </p:spPr>
      </p:pic>
      <p:pic>
        <p:nvPicPr>
          <p:cNvPr id="4" name="Picture 3">
            <a:extLst>
              <a:ext uri="{FF2B5EF4-FFF2-40B4-BE49-F238E27FC236}">
                <a16:creationId xmlns:a16="http://schemas.microsoft.com/office/drawing/2014/main" id="{93C572B3-E77D-60EC-9B2E-59EF6FBCB490}"/>
              </a:ext>
            </a:extLst>
          </p:cNvPr>
          <p:cNvPicPr>
            <a:picLocks noChangeAspect="1"/>
          </p:cNvPicPr>
          <p:nvPr/>
        </p:nvPicPr>
        <p:blipFill>
          <a:blip r:embed="rId3"/>
          <a:stretch>
            <a:fillRect/>
          </a:stretch>
        </p:blipFill>
        <p:spPr>
          <a:xfrm>
            <a:off x="5201914" y="956765"/>
            <a:ext cx="3909562" cy="3229970"/>
          </a:xfrm>
          <a:prstGeom prst="rect">
            <a:avLst/>
          </a:prstGeom>
        </p:spPr>
      </p:pic>
      <p:sp>
        <p:nvSpPr>
          <p:cNvPr id="6" name="TextBox 5">
            <a:extLst>
              <a:ext uri="{FF2B5EF4-FFF2-40B4-BE49-F238E27FC236}">
                <a16:creationId xmlns:a16="http://schemas.microsoft.com/office/drawing/2014/main" id="{24761A57-D325-5C57-929B-F93C58727739}"/>
              </a:ext>
            </a:extLst>
          </p:cNvPr>
          <p:cNvSpPr txBox="1"/>
          <p:nvPr/>
        </p:nvSpPr>
        <p:spPr>
          <a:xfrm>
            <a:off x="5201914" y="4262524"/>
            <a:ext cx="3576620" cy="738664"/>
          </a:xfrm>
          <a:prstGeom prst="rect">
            <a:avLst/>
          </a:prstGeom>
          <a:noFill/>
        </p:spPr>
        <p:txBody>
          <a:bodyPr wrap="none" rtlCol="0">
            <a:spAutoFit/>
          </a:bodyPr>
          <a:lstStyle/>
          <a:p>
            <a:r>
              <a:rPr lang="en-US" dirty="0"/>
              <a:t>Not fully automated, “manually” enter data</a:t>
            </a:r>
          </a:p>
          <a:p>
            <a:r>
              <a:rPr lang="en-US" dirty="0"/>
              <a:t>Golden model in 110 lines (w/o comments)</a:t>
            </a:r>
          </a:p>
          <a:p>
            <a:r>
              <a:rPr lang="en-US" dirty="0"/>
              <a:t>Low-code, boilerplate-like code</a:t>
            </a:r>
          </a:p>
        </p:txBody>
      </p:sp>
    </p:spTree>
    <p:extLst>
      <p:ext uri="{BB962C8B-B14F-4D97-AF65-F5344CB8AC3E}">
        <p14:creationId xmlns:p14="http://schemas.microsoft.com/office/powerpoint/2010/main" val="3802790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C7FCD-5400-D9FF-0869-D57E5B2D6E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683D61-2A70-C02A-5B18-8CD40AC9EB7A}"/>
              </a:ext>
            </a:extLst>
          </p:cNvPr>
          <p:cNvSpPr>
            <a:spLocks noGrp="1"/>
          </p:cNvSpPr>
          <p:nvPr>
            <p:ph type="title"/>
          </p:nvPr>
        </p:nvSpPr>
        <p:spPr/>
        <p:txBody>
          <a:bodyPr/>
          <a:lstStyle/>
          <a:p>
            <a:r>
              <a:rPr lang="en-US" dirty="0"/>
              <a:t>ODE Code</a:t>
            </a:r>
            <a:br>
              <a:rPr lang="en-US" dirty="0"/>
            </a:br>
            <a:endParaRPr lang="en-US" dirty="0"/>
          </a:p>
        </p:txBody>
      </p:sp>
      <p:pic>
        <p:nvPicPr>
          <p:cNvPr id="7" name="Picture 6">
            <a:extLst>
              <a:ext uri="{FF2B5EF4-FFF2-40B4-BE49-F238E27FC236}">
                <a16:creationId xmlns:a16="http://schemas.microsoft.com/office/drawing/2014/main" id="{9281E842-250C-1798-DC89-D3AA9812C56B}"/>
              </a:ext>
            </a:extLst>
          </p:cNvPr>
          <p:cNvPicPr>
            <a:picLocks noChangeAspect="1"/>
          </p:cNvPicPr>
          <p:nvPr/>
        </p:nvPicPr>
        <p:blipFill>
          <a:blip r:embed="rId2"/>
          <a:srcRect b="46395"/>
          <a:stretch/>
        </p:blipFill>
        <p:spPr>
          <a:xfrm>
            <a:off x="0" y="915847"/>
            <a:ext cx="4655642" cy="3045145"/>
          </a:xfrm>
          <a:prstGeom prst="rect">
            <a:avLst/>
          </a:prstGeom>
        </p:spPr>
      </p:pic>
      <p:pic>
        <p:nvPicPr>
          <p:cNvPr id="3" name="Picture 2">
            <a:extLst>
              <a:ext uri="{FF2B5EF4-FFF2-40B4-BE49-F238E27FC236}">
                <a16:creationId xmlns:a16="http://schemas.microsoft.com/office/drawing/2014/main" id="{22A884A4-1813-8549-829A-1AAE45452193}"/>
              </a:ext>
            </a:extLst>
          </p:cNvPr>
          <p:cNvPicPr>
            <a:picLocks noChangeAspect="1"/>
          </p:cNvPicPr>
          <p:nvPr/>
        </p:nvPicPr>
        <p:blipFill>
          <a:blip r:embed="rId2"/>
          <a:srcRect t="53469" r="28287" b="1271"/>
          <a:stretch/>
        </p:blipFill>
        <p:spPr>
          <a:xfrm>
            <a:off x="4572000" y="1622605"/>
            <a:ext cx="4572000" cy="3520895"/>
          </a:xfrm>
          <a:prstGeom prst="rect">
            <a:avLst/>
          </a:prstGeom>
        </p:spPr>
      </p:pic>
    </p:spTree>
    <p:extLst>
      <p:ext uri="{BB962C8B-B14F-4D97-AF65-F5344CB8AC3E}">
        <p14:creationId xmlns:p14="http://schemas.microsoft.com/office/powerpoint/2010/main" val="1533738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07E0D37A-59D4-23F4-3651-7DE5D6FD451A}"/>
            </a:ext>
          </a:extLst>
        </p:cNvPr>
        <p:cNvGrpSpPr/>
        <p:nvPr/>
      </p:nvGrpSpPr>
      <p:grpSpPr>
        <a:xfrm>
          <a:off x="0" y="0"/>
          <a:ext cx="0" cy="0"/>
          <a:chOff x="0" y="0"/>
          <a:chExt cx="0" cy="0"/>
        </a:xfrm>
      </p:grpSpPr>
      <p:sp>
        <p:nvSpPr>
          <p:cNvPr id="418" name="Google Shape;418;p57">
            <a:extLst>
              <a:ext uri="{FF2B5EF4-FFF2-40B4-BE49-F238E27FC236}">
                <a16:creationId xmlns:a16="http://schemas.microsoft.com/office/drawing/2014/main" id="{A59309F6-B1E8-32CF-6E0E-78127DE4C55C}"/>
              </a:ext>
            </a:extLst>
          </p:cNvPr>
          <p:cNvSpPr txBox="1">
            <a:spLocks noGrp="1"/>
          </p:cNvSpPr>
          <p:nvPr>
            <p:ph type="title"/>
          </p:nvPr>
        </p:nvSpPr>
        <p:spPr>
          <a:xfrm flipH="1">
            <a:off x="711539" y="2188792"/>
            <a:ext cx="4165200" cy="841800"/>
          </a:xfrm>
          <a:prstGeom prst="rect">
            <a:avLst/>
          </a:prstGeom>
        </p:spPr>
        <p:txBody>
          <a:bodyPr spcFirstLastPara="1" wrap="square" lIns="91425" tIns="91425" rIns="91425" bIns="91425" anchor="t" anchorCtr="0">
            <a:noAutofit/>
          </a:bodyPr>
          <a:lstStyle/>
          <a:p>
            <a:pPr lvl="0"/>
            <a:r>
              <a:rPr lang="en" dirty="0"/>
              <a:t>RESULTS</a:t>
            </a:r>
            <a:endParaRPr dirty="0"/>
          </a:p>
        </p:txBody>
      </p:sp>
      <p:sp>
        <p:nvSpPr>
          <p:cNvPr id="419" name="Google Shape;419;p57">
            <a:extLst>
              <a:ext uri="{FF2B5EF4-FFF2-40B4-BE49-F238E27FC236}">
                <a16:creationId xmlns:a16="http://schemas.microsoft.com/office/drawing/2014/main" id="{FE878904-3507-F1AC-41EA-7512C1EF5379}"/>
              </a:ext>
            </a:extLst>
          </p:cNvPr>
          <p:cNvSpPr txBox="1">
            <a:spLocks noGrp="1"/>
          </p:cNvSpPr>
          <p:nvPr>
            <p:ph type="title" idx="2"/>
          </p:nvPr>
        </p:nvSpPr>
        <p:spPr>
          <a:xfrm flipH="1">
            <a:off x="711539" y="1337825"/>
            <a:ext cx="4165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
        <p:nvSpPr>
          <p:cNvPr id="420" name="Google Shape;420;p57">
            <a:extLst>
              <a:ext uri="{FF2B5EF4-FFF2-40B4-BE49-F238E27FC236}">
                <a16:creationId xmlns:a16="http://schemas.microsoft.com/office/drawing/2014/main" id="{07DD8C2B-F2A7-A735-2F67-6BA63124B318}"/>
              </a:ext>
            </a:extLst>
          </p:cNvPr>
          <p:cNvSpPr txBox="1">
            <a:spLocks noGrp="1"/>
          </p:cNvSpPr>
          <p:nvPr>
            <p:ph type="subTitle" idx="1"/>
          </p:nvPr>
        </p:nvSpPr>
        <p:spPr>
          <a:xfrm flipH="1">
            <a:off x="711539" y="3132175"/>
            <a:ext cx="4165200" cy="713400"/>
          </a:xfrm>
          <a:prstGeom prst="rect">
            <a:avLst/>
          </a:prstGeom>
        </p:spPr>
        <p:txBody>
          <a:bodyPr spcFirstLastPara="1" wrap="square" lIns="91425" tIns="91425" rIns="91425" bIns="91425" anchor="b" anchorCtr="0">
            <a:noAutofit/>
          </a:bodyPr>
          <a:lstStyle/>
          <a:p>
            <a:pPr marL="0" indent="0"/>
            <a:r>
              <a:rPr lang="en-US" dirty="0"/>
              <a:t>COLORFUL PLOTS AND LINES!</a:t>
            </a:r>
          </a:p>
          <a:p>
            <a:pPr marL="0" lvl="0" indent="0" algn="ctr" rtl="0">
              <a:spcBef>
                <a:spcPts val="0"/>
              </a:spcBef>
              <a:spcAft>
                <a:spcPts val="0"/>
              </a:spcAft>
              <a:buNone/>
            </a:pPr>
            <a:endParaRPr dirty="0"/>
          </a:p>
        </p:txBody>
      </p:sp>
      <p:sp>
        <p:nvSpPr>
          <p:cNvPr id="421" name="Google Shape;421;p57">
            <a:extLst>
              <a:ext uri="{FF2B5EF4-FFF2-40B4-BE49-F238E27FC236}">
                <a16:creationId xmlns:a16="http://schemas.microsoft.com/office/drawing/2014/main" id="{2536281A-CDB2-C244-F73E-0ECD4027B3FD}"/>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57">
            <a:extLst>
              <a:ext uri="{FF2B5EF4-FFF2-40B4-BE49-F238E27FC236}">
                <a16:creationId xmlns:a16="http://schemas.microsoft.com/office/drawing/2014/main" id="{E9B15940-ADF1-AF4F-D4FC-4AD4BEBDEF6B}"/>
              </a:ext>
            </a:extLst>
          </p:cNvPr>
          <p:cNvSpPr/>
          <p:nvPr/>
        </p:nvSpPr>
        <p:spPr>
          <a:xfrm rot="-54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205536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fade">
                                      <p:cBhvr>
                                        <p:cTn id="12" dur="1000"/>
                                        <p:tgtEl>
                                          <p:spTgt spid="418"/>
                                        </p:tgtEl>
                                      </p:cBhvr>
                                    </p:animEffect>
                                  </p:childTnLst>
                                </p:cTn>
                              </p:par>
                              <p:par>
                                <p:cTn id="13" presetID="10" presetClass="entr" presetSubtype="0" fill="hold" nodeType="withEffect">
                                  <p:stCondLst>
                                    <p:cond delay="0"/>
                                  </p:stCondLst>
                                  <p:childTnLst>
                                    <p:set>
                                      <p:cBhvr>
                                        <p:cTn id="14" dur="1" fill="hold">
                                          <p:stCondLst>
                                            <p:cond delay="0"/>
                                          </p:stCondLst>
                                        </p:cTn>
                                        <p:tgtEl>
                                          <p:spTgt spid="419"/>
                                        </p:tgtEl>
                                        <p:attrNameLst>
                                          <p:attrName>style.visibility</p:attrName>
                                        </p:attrNameLst>
                                      </p:cBhvr>
                                      <p:to>
                                        <p:strVal val="visible"/>
                                      </p:to>
                                    </p:set>
                                    <p:animEffect transition="in" filter="fade">
                                      <p:cBhvr>
                                        <p:cTn id="15" dur="1000"/>
                                        <p:tgtEl>
                                          <p:spTgt spid="419"/>
                                        </p:tgtEl>
                                      </p:cBhvr>
                                    </p:animEffect>
                                  </p:childTnLst>
                                </p:cTn>
                              </p:par>
                              <p:par>
                                <p:cTn id="16" presetID="10" presetClass="entr" presetSubtype="0" fill="hold" nodeType="withEffect">
                                  <p:stCondLst>
                                    <p:cond delay="0"/>
                                  </p:stCondLst>
                                  <p:childTnLst>
                                    <p:set>
                                      <p:cBhvr>
                                        <p:cTn id="17" dur="1" fill="hold">
                                          <p:stCondLst>
                                            <p:cond delay="0"/>
                                          </p:stCondLst>
                                        </p:cTn>
                                        <p:tgtEl>
                                          <p:spTgt spid="420"/>
                                        </p:tgtEl>
                                        <p:attrNameLst>
                                          <p:attrName>style.visibility</p:attrName>
                                        </p:attrNameLst>
                                      </p:cBhvr>
                                      <p:to>
                                        <p:strVal val="visible"/>
                                      </p:to>
                                    </p:set>
                                    <p:animEffect transition="in" filter="fade">
                                      <p:cBhvr>
                                        <p:cTn id="18" dur="1000"/>
                                        <p:tgtEl>
                                          <p:spTgt spid="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921D7D90-4420-4054-BE74-D5A7EA0F6EE9}"/>
            </a:ext>
          </a:extLst>
        </p:cNvPr>
        <p:cNvGrpSpPr/>
        <p:nvPr/>
      </p:nvGrpSpPr>
      <p:grpSpPr>
        <a:xfrm>
          <a:off x="0" y="0"/>
          <a:ext cx="0" cy="0"/>
          <a:chOff x="0" y="0"/>
          <a:chExt cx="0" cy="0"/>
        </a:xfrm>
      </p:grpSpPr>
      <p:sp>
        <p:nvSpPr>
          <p:cNvPr id="418" name="Google Shape;418;p57">
            <a:extLst>
              <a:ext uri="{FF2B5EF4-FFF2-40B4-BE49-F238E27FC236}">
                <a16:creationId xmlns:a16="http://schemas.microsoft.com/office/drawing/2014/main" id="{33F04046-8222-1FE5-1C64-F618DD2F4068}"/>
              </a:ext>
            </a:extLst>
          </p:cNvPr>
          <p:cNvSpPr txBox="1">
            <a:spLocks noGrp="1"/>
          </p:cNvSpPr>
          <p:nvPr>
            <p:ph type="title"/>
          </p:nvPr>
        </p:nvSpPr>
        <p:spPr>
          <a:xfrm flipH="1">
            <a:off x="711539" y="2188792"/>
            <a:ext cx="7660164" cy="841800"/>
          </a:xfrm>
          <a:prstGeom prst="rect">
            <a:avLst/>
          </a:prstGeom>
        </p:spPr>
        <p:txBody>
          <a:bodyPr spcFirstLastPara="1" wrap="square" lIns="91425" tIns="91425" rIns="91425" bIns="91425" anchor="t" anchorCtr="0">
            <a:noAutofit/>
          </a:bodyPr>
          <a:lstStyle/>
          <a:p>
            <a:r>
              <a:rPr lang="en-US" dirty="0"/>
              <a:t>ANALYSIS AND CONCLUSIONS</a:t>
            </a:r>
            <a:br>
              <a:rPr lang="en-US" dirty="0"/>
            </a:br>
            <a:endParaRPr dirty="0"/>
          </a:p>
        </p:txBody>
      </p:sp>
      <p:sp>
        <p:nvSpPr>
          <p:cNvPr id="419" name="Google Shape;419;p57">
            <a:extLst>
              <a:ext uri="{FF2B5EF4-FFF2-40B4-BE49-F238E27FC236}">
                <a16:creationId xmlns:a16="http://schemas.microsoft.com/office/drawing/2014/main" id="{6B4BC017-7975-B9EF-B51C-56B40182D85A}"/>
              </a:ext>
            </a:extLst>
          </p:cNvPr>
          <p:cNvSpPr txBox="1">
            <a:spLocks noGrp="1"/>
          </p:cNvSpPr>
          <p:nvPr>
            <p:ph type="title" idx="2"/>
          </p:nvPr>
        </p:nvSpPr>
        <p:spPr>
          <a:xfrm flipH="1">
            <a:off x="711539" y="1337825"/>
            <a:ext cx="4165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420" name="Google Shape;420;p57">
            <a:extLst>
              <a:ext uri="{FF2B5EF4-FFF2-40B4-BE49-F238E27FC236}">
                <a16:creationId xmlns:a16="http://schemas.microsoft.com/office/drawing/2014/main" id="{9CCE6E8B-74E2-F31B-0B32-4743592AF51F}"/>
              </a:ext>
            </a:extLst>
          </p:cNvPr>
          <p:cNvSpPr txBox="1">
            <a:spLocks noGrp="1"/>
          </p:cNvSpPr>
          <p:nvPr>
            <p:ph type="subTitle" idx="1"/>
          </p:nvPr>
        </p:nvSpPr>
        <p:spPr>
          <a:xfrm flipH="1">
            <a:off x="711539" y="3132175"/>
            <a:ext cx="4165200" cy="713400"/>
          </a:xfrm>
          <a:prstGeom prst="rect">
            <a:avLst/>
          </a:prstGeom>
        </p:spPr>
        <p:txBody>
          <a:bodyPr spcFirstLastPara="1" wrap="square" lIns="91425" tIns="91425" rIns="91425" bIns="91425" anchor="b" anchorCtr="0">
            <a:noAutofit/>
          </a:bodyPr>
          <a:lstStyle/>
          <a:p>
            <a:pPr marL="0" lvl="0" indent="0" algn="l"/>
            <a:r>
              <a:rPr lang="en-US" dirty="0"/>
              <a:t>BIGGEST TAKEAWAYS</a:t>
            </a:r>
          </a:p>
          <a:p>
            <a:pPr marL="0" lvl="0" indent="0" algn="ctr" rtl="0">
              <a:spcBef>
                <a:spcPts val="0"/>
              </a:spcBef>
              <a:spcAft>
                <a:spcPts val="0"/>
              </a:spcAft>
              <a:buNone/>
            </a:pPr>
            <a:endParaRPr dirty="0"/>
          </a:p>
        </p:txBody>
      </p:sp>
      <p:sp>
        <p:nvSpPr>
          <p:cNvPr id="421" name="Google Shape;421;p57">
            <a:extLst>
              <a:ext uri="{FF2B5EF4-FFF2-40B4-BE49-F238E27FC236}">
                <a16:creationId xmlns:a16="http://schemas.microsoft.com/office/drawing/2014/main" id="{3E57B333-D23C-2469-C1EB-811B8E8C1D5C}"/>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57">
            <a:extLst>
              <a:ext uri="{FF2B5EF4-FFF2-40B4-BE49-F238E27FC236}">
                <a16:creationId xmlns:a16="http://schemas.microsoft.com/office/drawing/2014/main" id="{9C9757CA-29F7-B593-A5D2-3BAE17248F26}"/>
              </a:ext>
            </a:extLst>
          </p:cNvPr>
          <p:cNvSpPr/>
          <p:nvPr/>
        </p:nvSpPr>
        <p:spPr>
          <a:xfrm rot="-54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35159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fade">
                                      <p:cBhvr>
                                        <p:cTn id="12" dur="1000"/>
                                        <p:tgtEl>
                                          <p:spTgt spid="418"/>
                                        </p:tgtEl>
                                      </p:cBhvr>
                                    </p:animEffect>
                                  </p:childTnLst>
                                </p:cTn>
                              </p:par>
                              <p:par>
                                <p:cTn id="13" presetID="10" presetClass="entr" presetSubtype="0" fill="hold" nodeType="withEffect">
                                  <p:stCondLst>
                                    <p:cond delay="0"/>
                                  </p:stCondLst>
                                  <p:childTnLst>
                                    <p:set>
                                      <p:cBhvr>
                                        <p:cTn id="14" dur="1" fill="hold">
                                          <p:stCondLst>
                                            <p:cond delay="0"/>
                                          </p:stCondLst>
                                        </p:cTn>
                                        <p:tgtEl>
                                          <p:spTgt spid="419"/>
                                        </p:tgtEl>
                                        <p:attrNameLst>
                                          <p:attrName>style.visibility</p:attrName>
                                        </p:attrNameLst>
                                      </p:cBhvr>
                                      <p:to>
                                        <p:strVal val="visible"/>
                                      </p:to>
                                    </p:set>
                                    <p:animEffect transition="in" filter="fade">
                                      <p:cBhvr>
                                        <p:cTn id="15" dur="1000"/>
                                        <p:tgtEl>
                                          <p:spTgt spid="419"/>
                                        </p:tgtEl>
                                      </p:cBhvr>
                                    </p:animEffect>
                                  </p:childTnLst>
                                </p:cTn>
                              </p:par>
                              <p:par>
                                <p:cTn id="16" presetID="10" presetClass="entr" presetSubtype="0" fill="hold" nodeType="withEffect">
                                  <p:stCondLst>
                                    <p:cond delay="0"/>
                                  </p:stCondLst>
                                  <p:childTnLst>
                                    <p:set>
                                      <p:cBhvr>
                                        <p:cTn id="17" dur="1" fill="hold">
                                          <p:stCondLst>
                                            <p:cond delay="0"/>
                                          </p:stCondLst>
                                        </p:cTn>
                                        <p:tgtEl>
                                          <p:spTgt spid="420"/>
                                        </p:tgtEl>
                                        <p:attrNameLst>
                                          <p:attrName>style.visibility</p:attrName>
                                        </p:attrNameLst>
                                      </p:cBhvr>
                                      <p:to>
                                        <p:strVal val="visible"/>
                                      </p:to>
                                    </p:set>
                                    <p:animEffect transition="in" filter="fade">
                                      <p:cBhvr>
                                        <p:cTn id="18" dur="1000"/>
                                        <p:tgtEl>
                                          <p:spTgt spid="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749B0-F4C2-6499-C68A-704E66E846C7}"/>
              </a:ext>
            </a:extLst>
          </p:cNvPr>
          <p:cNvSpPr>
            <a:spLocks noGrp="1"/>
          </p:cNvSpPr>
          <p:nvPr>
            <p:ph type="title"/>
          </p:nvPr>
        </p:nvSpPr>
        <p:spPr/>
        <p:txBody>
          <a:bodyPr/>
          <a:lstStyle/>
          <a:p>
            <a:r>
              <a:rPr lang="en-US" dirty="0"/>
              <a:t>Next Steps</a:t>
            </a:r>
          </a:p>
        </p:txBody>
      </p:sp>
      <p:sp>
        <p:nvSpPr>
          <p:cNvPr id="3" name="Google Shape;490;p64">
            <a:extLst>
              <a:ext uri="{FF2B5EF4-FFF2-40B4-BE49-F238E27FC236}">
                <a16:creationId xmlns:a16="http://schemas.microsoft.com/office/drawing/2014/main" id="{F0BD6273-E8DD-57FD-2F61-B326FAA6C2E7}"/>
              </a:ext>
            </a:extLst>
          </p:cNvPr>
          <p:cNvSpPr txBox="1">
            <a:spLocks/>
          </p:cNvSpPr>
          <p:nvPr/>
        </p:nvSpPr>
        <p:spPr>
          <a:xfrm>
            <a:off x="720000" y="2700725"/>
            <a:ext cx="2336400"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CODE</a:t>
            </a:r>
          </a:p>
        </p:txBody>
      </p:sp>
      <p:sp>
        <p:nvSpPr>
          <p:cNvPr id="4" name="Google Shape;491;p64">
            <a:extLst>
              <a:ext uri="{FF2B5EF4-FFF2-40B4-BE49-F238E27FC236}">
                <a16:creationId xmlns:a16="http://schemas.microsoft.com/office/drawing/2014/main" id="{54308720-B743-8E7E-446D-D482015938D4}"/>
              </a:ext>
            </a:extLst>
          </p:cNvPr>
          <p:cNvSpPr txBox="1">
            <a:spLocks/>
          </p:cNvSpPr>
          <p:nvPr/>
        </p:nvSpPr>
        <p:spPr>
          <a:xfrm>
            <a:off x="456375" y="3140100"/>
            <a:ext cx="2863650" cy="137317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Documentation + Code Cleanup</a:t>
            </a:r>
          </a:p>
          <a:p>
            <a:pPr algn="ctr"/>
            <a:r>
              <a:rPr lang="en-US" dirty="0"/>
              <a:t>Ready to Use Code Samples</a:t>
            </a:r>
          </a:p>
          <a:p>
            <a:pPr algn="ctr"/>
            <a:r>
              <a:rPr lang="en-US" dirty="0"/>
              <a:t>Add Tools and Features to Network and Dashboard Tool</a:t>
            </a:r>
          </a:p>
        </p:txBody>
      </p:sp>
      <p:sp>
        <p:nvSpPr>
          <p:cNvPr id="5" name="Google Shape;492;p64">
            <a:extLst>
              <a:ext uri="{FF2B5EF4-FFF2-40B4-BE49-F238E27FC236}">
                <a16:creationId xmlns:a16="http://schemas.microsoft.com/office/drawing/2014/main" id="{4BF389E7-E7F2-815D-8978-EDBE2BD7294F}"/>
              </a:ext>
            </a:extLst>
          </p:cNvPr>
          <p:cNvSpPr txBox="1">
            <a:spLocks/>
          </p:cNvSpPr>
          <p:nvPr/>
        </p:nvSpPr>
        <p:spPr>
          <a:xfrm>
            <a:off x="3403800" y="2700725"/>
            <a:ext cx="2336400"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LAB</a:t>
            </a:r>
          </a:p>
        </p:txBody>
      </p:sp>
      <p:sp>
        <p:nvSpPr>
          <p:cNvPr id="6" name="Google Shape;493;p64">
            <a:extLst>
              <a:ext uri="{FF2B5EF4-FFF2-40B4-BE49-F238E27FC236}">
                <a16:creationId xmlns:a16="http://schemas.microsoft.com/office/drawing/2014/main" id="{12EBECCE-A0C3-FB23-14EC-69CBD092C860}"/>
              </a:ext>
            </a:extLst>
          </p:cNvPr>
          <p:cNvSpPr txBox="1">
            <a:spLocks/>
          </p:cNvSpPr>
          <p:nvPr/>
        </p:nvSpPr>
        <p:spPr>
          <a:xfrm>
            <a:off x="3140175" y="3140100"/>
            <a:ext cx="2863650" cy="108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Compare Lab Data to Model Data</a:t>
            </a:r>
          </a:p>
          <a:p>
            <a:pPr algn="ctr"/>
            <a:r>
              <a:rPr lang="en-US" dirty="0"/>
              <a:t>Create Custom ODE Model for the Lab</a:t>
            </a:r>
          </a:p>
          <a:p>
            <a:pPr algn="ctr"/>
            <a:endParaRPr lang="en-US" dirty="0"/>
          </a:p>
        </p:txBody>
      </p:sp>
      <p:sp>
        <p:nvSpPr>
          <p:cNvPr id="7" name="Google Shape;494;p64">
            <a:extLst>
              <a:ext uri="{FF2B5EF4-FFF2-40B4-BE49-F238E27FC236}">
                <a16:creationId xmlns:a16="http://schemas.microsoft.com/office/drawing/2014/main" id="{E254BCB2-F763-D5F7-499F-F63031C84C18}"/>
              </a:ext>
            </a:extLst>
          </p:cNvPr>
          <p:cNvSpPr txBox="1">
            <a:spLocks/>
          </p:cNvSpPr>
          <p:nvPr/>
        </p:nvSpPr>
        <p:spPr>
          <a:xfrm>
            <a:off x="6087600" y="2700725"/>
            <a:ext cx="2336400"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MODEL</a:t>
            </a:r>
          </a:p>
        </p:txBody>
      </p:sp>
      <p:sp>
        <p:nvSpPr>
          <p:cNvPr id="8" name="Google Shape;495;p64">
            <a:extLst>
              <a:ext uri="{FF2B5EF4-FFF2-40B4-BE49-F238E27FC236}">
                <a16:creationId xmlns:a16="http://schemas.microsoft.com/office/drawing/2014/main" id="{1C7D9E08-4EE9-97DB-BAD0-1C6121915F41}"/>
              </a:ext>
            </a:extLst>
          </p:cNvPr>
          <p:cNvSpPr txBox="1">
            <a:spLocks/>
          </p:cNvSpPr>
          <p:nvPr/>
        </p:nvSpPr>
        <p:spPr>
          <a:xfrm>
            <a:off x="5823975" y="3140100"/>
            <a:ext cx="2863650" cy="108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Vary different models</a:t>
            </a:r>
          </a:p>
          <a:p>
            <a:pPr algn="ctr"/>
            <a:r>
              <a:rPr lang="en-US" dirty="0"/>
              <a:t>Replicate Environmental Data</a:t>
            </a:r>
          </a:p>
        </p:txBody>
      </p:sp>
      <p:pic>
        <p:nvPicPr>
          <p:cNvPr id="24" name="Picture 23">
            <a:extLst>
              <a:ext uri="{FF2B5EF4-FFF2-40B4-BE49-F238E27FC236}">
                <a16:creationId xmlns:a16="http://schemas.microsoft.com/office/drawing/2014/main" id="{9E492C7D-233A-D45C-E44E-C8191EABC247}"/>
              </a:ext>
            </a:extLst>
          </p:cNvPr>
          <p:cNvPicPr>
            <a:picLocks noChangeAspect="1"/>
          </p:cNvPicPr>
          <p:nvPr/>
        </p:nvPicPr>
        <p:blipFill rotWithShape="1">
          <a:blip r:embed="rId2"/>
          <a:srcRect t="15237" b="15237"/>
          <a:stretch/>
        </p:blipFill>
        <p:spPr>
          <a:xfrm>
            <a:off x="1016100" y="1422150"/>
            <a:ext cx="1744200" cy="1212676"/>
          </a:xfrm>
          <a:prstGeom prst="rect">
            <a:avLst/>
          </a:prstGeom>
        </p:spPr>
      </p:pic>
      <p:pic>
        <p:nvPicPr>
          <p:cNvPr id="25" name="Picture 24">
            <a:extLst>
              <a:ext uri="{FF2B5EF4-FFF2-40B4-BE49-F238E27FC236}">
                <a16:creationId xmlns:a16="http://schemas.microsoft.com/office/drawing/2014/main" id="{741FF38F-A110-5A0E-6D6B-BDDC0E845015}"/>
              </a:ext>
            </a:extLst>
          </p:cNvPr>
          <p:cNvPicPr>
            <a:picLocks noChangeAspect="1"/>
          </p:cNvPicPr>
          <p:nvPr/>
        </p:nvPicPr>
        <p:blipFill>
          <a:blip r:embed="rId3"/>
          <a:stretch>
            <a:fillRect/>
          </a:stretch>
        </p:blipFill>
        <p:spPr>
          <a:xfrm>
            <a:off x="3830175" y="1117400"/>
            <a:ext cx="1483650" cy="1483650"/>
          </a:xfrm>
          <a:prstGeom prst="rect">
            <a:avLst/>
          </a:prstGeom>
        </p:spPr>
      </p:pic>
      <p:pic>
        <p:nvPicPr>
          <p:cNvPr id="26" name="Picture 25">
            <a:extLst>
              <a:ext uri="{FF2B5EF4-FFF2-40B4-BE49-F238E27FC236}">
                <a16:creationId xmlns:a16="http://schemas.microsoft.com/office/drawing/2014/main" id="{CC48A954-31C9-ACA8-4F11-151011446AC8}"/>
              </a:ext>
            </a:extLst>
          </p:cNvPr>
          <p:cNvPicPr>
            <a:picLocks noChangeAspect="1"/>
          </p:cNvPicPr>
          <p:nvPr/>
        </p:nvPicPr>
        <p:blipFill>
          <a:blip r:embed="rId4"/>
          <a:stretch>
            <a:fillRect/>
          </a:stretch>
        </p:blipFill>
        <p:spPr>
          <a:xfrm>
            <a:off x="6513975" y="1117400"/>
            <a:ext cx="1483650" cy="1483650"/>
          </a:xfrm>
          <a:prstGeom prst="rect">
            <a:avLst/>
          </a:prstGeom>
        </p:spPr>
      </p:pic>
    </p:spTree>
    <p:extLst>
      <p:ext uri="{BB962C8B-B14F-4D97-AF65-F5344CB8AC3E}">
        <p14:creationId xmlns:p14="http://schemas.microsoft.com/office/powerpoint/2010/main" val="3858748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0"/>
        <p:cNvGrpSpPr/>
        <p:nvPr/>
      </p:nvGrpSpPr>
      <p:grpSpPr>
        <a:xfrm>
          <a:off x="0" y="0"/>
          <a:ext cx="0" cy="0"/>
          <a:chOff x="0" y="0"/>
          <a:chExt cx="0" cy="0"/>
        </a:xfrm>
      </p:grpSpPr>
      <p:sp>
        <p:nvSpPr>
          <p:cNvPr id="371" name="Google Shape;371;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 </a:t>
            </a:r>
            <a:endParaRPr/>
          </a:p>
        </p:txBody>
      </p:sp>
      <p:graphicFrame>
        <p:nvGraphicFramePr>
          <p:cNvPr id="372" name="Google Shape;372;p54"/>
          <p:cNvGraphicFramePr/>
          <p:nvPr>
            <p:extLst>
              <p:ext uri="{D42A27DB-BD31-4B8C-83A1-F6EECF244321}">
                <p14:modId xmlns:p14="http://schemas.microsoft.com/office/powerpoint/2010/main" val="2438062593"/>
              </p:ext>
            </p:extLst>
          </p:nvPr>
        </p:nvGraphicFramePr>
        <p:xfrm>
          <a:off x="800288" y="1411525"/>
          <a:ext cx="7543425" cy="2514450"/>
        </p:xfrm>
        <a:graphic>
          <a:graphicData uri="http://schemas.openxmlformats.org/drawingml/2006/table">
            <a:tbl>
              <a:tblPr>
                <a:noFill/>
                <a:tableStyleId>{8F676C8A-F1EA-4CF3-AD13-39CFCF4F4246}</a:tableStyleId>
              </a:tblPr>
              <a:tblGrid>
                <a:gridCol w="2565275">
                  <a:extLst>
                    <a:ext uri="{9D8B030D-6E8A-4147-A177-3AD203B41FA5}">
                      <a16:colId xmlns:a16="http://schemas.microsoft.com/office/drawing/2014/main" val="20000"/>
                    </a:ext>
                  </a:extLst>
                </a:gridCol>
                <a:gridCol w="4978150">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000" b="1" dirty="0">
                          <a:solidFill>
                            <a:schemeClr val="accent2"/>
                          </a:solidFill>
                          <a:uFill>
                            <a:noFill/>
                          </a:uFill>
                          <a:latin typeface="Montserrat"/>
                          <a:ea typeface="Montserrat"/>
                          <a:cs typeface="Montserrat"/>
                          <a:sym typeface="Montserrat"/>
                          <a:hlinkClick r:id="rId4" action="ppaction://hlinksldjump">
                            <a:extLst>
                              <a:ext uri="{A12FA001-AC4F-418D-AE19-62706E023703}">
                                <ahyp:hlinkClr xmlns:ahyp="http://schemas.microsoft.com/office/drawing/2018/hyperlinkcolor" val="tx"/>
                              </a:ext>
                            </a:extLst>
                          </a:hlinkClick>
                        </a:rPr>
                        <a:t>FONTS</a:t>
                      </a:r>
                      <a:endParaRPr sz="1000" b="1" dirty="0">
                        <a:solidFill>
                          <a:schemeClr val="accent2"/>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 sz="1000">
                          <a:solidFill>
                            <a:srgbClr val="191919"/>
                          </a:solidFill>
                          <a:latin typeface="Montserrat"/>
                          <a:ea typeface="Montserrat"/>
                          <a:cs typeface="Montserrat"/>
                          <a:sym typeface="Montserrat"/>
                        </a:rPr>
                        <a:t>To view this template correctly in PowerPoint, download and install the fonts we used</a:t>
                      </a:r>
                      <a:endParaRPr sz="1000">
                        <a:latin typeface="Montserrat"/>
                        <a:ea typeface="Montserrat"/>
                        <a:cs typeface="Montserrat"/>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000" b="1">
                          <a:solidFill>
                            <a:schemeClr val="accent2"/>
                          </a:solidFill>
                          <a:uFill>
                            <a:noFill/>
                          </a:uFill>
                          <a:latin typeface="Montserrat"/>
                          <a:ea typeface="Montserrat"/>
                          <a:cs typeface="Montserrat"/>
                          <a:sym typeface="Montserrat"/>
                          <a:hlinkClick r:id="rId5" action="ppaction://hlinksldjump">
                            <a:extLst>
                              <a:ext uri="{A12FA001-AC4F-418D-AE19-62706E023703}">
                                <ahyp:hlinkClr xmlns:ahyp="http://schemas.microsoft.com/office/drawing/2018/hyperlinkcolor" val="tx"/>
                              </a:ext>
                            </a:extLst>
                          </a:hlinkClick>
                        </a:rPr>
                        <a:t>USED</a:t>
                      </a:r>
                      <a:r>
                        <a:rPr lang="en" sz="1000" b="1">
                          <a:solidFill>
                            <a:schemeClr val="accent2"/>
                          </a:solidFill>
                          <a:latin typeface="Montserrat"/>
                          <a:ea typeface="Montserrat"/>
                          <a:cs typeface="Montserrat"/>
                          <a:sym typeface="Montserrat"/>
                        </a:rPr>
                        <a:t> AND </a:t>
                      </a:r>
                      <a:r>
                        <a:rPr lang="en" sz="1000" b="1">
                          <a:solidFill>
                            <a:schemeClr val="accent2"/>
                          </a:solidFill>
                          <a:uFill>
                            <a:noFill/>
                          </a:uFill>
                          <a:latin typeface="Montserrat"/>
                          <a:ea typeface="Montserrat"/>
                          <a:cs typeface="Montserrat"/>
                          <a:sym typeface="Montserrat"/>
                          <a:hlinkClick r:id="rId6" action="ppaction://hlinksldjump">
                            <a:extLst>
                              <a:ext uri="{A12FA001-AC4F-418D-AE19-62706E023703}">
                                <ahyp:hlinkClr xmlns:ahyp="http://schemas.microsoft.com/office/drawing/2018/hyperlinkcolor" val="tx"/>
                              </a:ext>
                            </a:extLst>
                          </a:hlinkClick>
                        </a:rPr>
                        <a:t>ALTERNATIVE RESOURCES</a:t>
                      </a:r>
                      <a:endParaRPr sz="1000" b="1">
                        <a:solidFill>
                          <a:schemeClr val="accent2"/>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rgbClr val="191919"/>
                          </a:solidFill>
                          <a:latin typeface="Montserrat"/>
                          <a:ea typeface="Montserrat"/>
                          <a:cs typeface="Montserrat"/>
                          <a:sym typeface="Montserrat"/>
                        </a:rPr>
                        <a:t>An assortment of graphic resources that are suitable for use in this presentation</a:t>
                      </a:r>
                      <a:endParaRPr sz="1000">
                        <a:solidFill>
                          <a:srgbClr val="191919"/>
                        </a:solidFill>
                        <a:latin typeface="Montserrat"/>
                        <a:ea typeface="Montserrat"/>
                        <a:cs typeface="Montserrat"/>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000" b="1">
                          <a:solidFill>
                            <a:schemeClr val="accent2"/>
                          </a:solidFill>
                          <a:uFill>
                            <a:noFill/>
                          </a:uFill>
                          <a:latin typeface="Montserrat"/>
                          <a:ea typeface="Montserrat"/>
                          <a:cs typeface="Montserrat"/>
                          <a:sym typeface="Montserrat"/>
                          <a:hlinkClick r:id="rId7" action="ppaction://hlinksldjump">
                            <a:extLst>
                              <a:ext uri="{A12FA001-AC4F-418D-AE19-62706E023703}">
                                <ahyp:hlinkClr xmlns:ahyp="http://schemas.microsoft.com/office/drawing/2018/hyperlinkcolor" val="tx"/>
                              </a:ext>
                            </a:extLst>
                          </a:hlinkClick>
                        </a:rPr>
                        <a:t>THANKS SLIDE</a:t>
                      </a:r>
                      <a:endParaRPr sz="1000" b="1">
                        <a:solidFill>
                          <a:schemeClr val="accent2"/>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 sz="1000">
                          <a:solidFill>
                            <a:srgbClr val="191919"/>
                          </a:solidFill>
                          <a:latin typeface="Montserrat"/>
                          <a:ea typeface="Montserrat"/>
                          <a:cs typeface="Montserrat"/>
                          <a:sym typeface="Montserrat"/>
                        </a:rPr>
                        <a:t>You must keep it so that proper credits for our design are given</a:t>
                      </a:r>
                      <a:endParaRPr sz="1000">
                        <a:latin typeface="Montserrat"/>
                        <a:ea typeface="Montserrat"/>
                        <a:cs typeface="Montserrat"/>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000" b="1">
                          <a:solidFill>
                            <a:schemeClr val="accent2"/>
                          </a:solidFill>
                          <a:uFill>
                            <a:noFill/>
                          </a:uFill>
                          <a:latin typeface="Montserrat"/>
                          <a:ea typeface="Montserrat"/>
                          <a:cs typeface="Montserrat"/>
                          <a:sym typeface="Montserrat"/>
                          <a:hlinkClick r:id="rId4" action="ppaction://hlinksldjump">
                            <a:extLst>
                              <a:ext uri="{A12FA001-AC4F-418D-AE19-62706E023703}">
                                <ahyp:hlinkClr xmlns:ahyp="http://schemas.microsoft.com/office/drawing/2018/hyperlinkcolor" val="tx"/>
                              </a:ext>
                            </a:extLst>
                          </a:hlinkClick>
                        </a:rPr>
                        <a:t>COLORS</a:t>
                      </a:r>
                      <a:endParaRPr sz="1000" b="1">
                        <a:solidFill>
                          <a:schemeClr val="accent2"/>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rgbClr val="191919"/>
                          </a:solidFill>
                          <a:latin typeface="Montserrat"/>
                          <a:ea typeface="Montserrat"/>
                          <a:cs typeface="Montserrat"/>
                          <a:sym typeface="Montserrat"/>
                        </a:rPr>
                        <a:t>All the colors used in this presentation</a:t>
                      </a:r>
                      <a:endParaRPr sz="1000">
                        <a:latin typeface="Montserrat"/>
                        <a:ea typeface="Montserrat"/>
                        <a:cs typeface="Montserrat"/>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000" b="1">
                          <a:solidFill>
                            <a:schemeClr val="accent2"/>
                          </a:solidFill>
                          <a:uFill>
                            <a:noFill/>
                          </a:uFill>
                          <a:latin typeface="Montserrat"/>
                          <a:ea typeface="Montserrat"/>
                          <a:cs typeface="Montserrat"/>
                          <a:sym typeface="Montserrat"/>
                          <a:hlinkClick r:id="" action="ppaction://noaction">
                            <a:extLst>
                              <a:ext uri="{A12FA001-AC4F-418D-AE19-62706E023703}">
                                <ahyp:hlinkClr xmlns:ahyp="http://schemas.microsoft.com/office/drawing/2018/hyperlinkcolor" val="tx"/>
                              </a:ext>
                            </a:extLst>
                          </a:hlinkClick>
                        </a:rPr>
                        <a:t>ICONS</a:t>
                      </a:r>
                      <a:r>
                        <a:rPr lang="en" sz="1000" b="1">
                          <a:solidFill>
                            <a:schemeClr val="accent2"/>
                          </a:solidFill>
                          <a:latin typeface="Montserrat"/>
                          <a:ea typeface="Montserrat"/>
                          <a:cs typeface="Montserrat"/>
                          <a:sym typeface="Montserrat"/>
                        </a:rPr>
                        <a:t> AND </a:t>
                      </a:r>
                      <a:r>
                        <a:rPr lang="en" sz="1000" b="1">
                          <a:solidFill>
                            <a:schemeClr val="accent2"/>
                          </a:solidFill>
                          <a:uFill>
                            <a:noFill/>
                          </a:uFill>
                          <a:latin typeface="Montserrat"/>
                          <a:ea typeface="Montserrat"/>
                          <a:cs typeface="Montserrat"/>
                          <a:sym typeface="Montserrat"/>
                          <a:hlinkClick r:id="rId8" action="ppaction://hlinksldjump">
                            <a:extLst>
                              <a:ext uri="{A12FA001-AC4F-418D-AE19-62706E023703}">
                                <ahyp:hlinkClr xmlns:ahyp="http://schemas.microsoft.com/office/drawing/2018/hyperlinkcolor" val="tx"/>
                              </a:ext>
                            </a:extLst>
                          </a:hlinkClick>
                        </a:rPr>
                        <a:t>INFOGRAPHIC RESOURCES</a:t>
                      </a:r>
                      <a:endParaRPr sz="1000" b="1">
                        <a:solidFill>
                          <a:schemeClr val="accent2"/>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000">
                          <a:solidFill>
                            <a:srgbClr val="191919"/>
                          </a:solidFill>
                          <a:latin typeface="Montserrat"/>
                          <a:ea typeface="Montserrat"/>
                          <a:cs typeface="Montserrat"/>
                          <a:sym typeface="Montserrat"/>
                        </a:rPr>
                        <a:t>These can be used in the template, and their size and color can be edited</a:t>
                      </a:r>
                      <a:endParaRPr sz="1000">
                        <a:solidFill>
                          <a:srgbClr val="191919"/>
                        </a:solidFill>
                        <a:latin typeface="Montserrat"/>
                        <a:ea typeface="Montserrat"/>
                        <a:cs typeface="Montserrat"/>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1000" b="1">
                          <a:solidFill>
                            <a:schemeClr val="accent2"/>
                          </a:solidFill>
                          <a:latin typeface="Montserrat"/>
                          <a:ea typeface="Montserrat"/>
                          <a:cs typeface="Montserrat"/>
                          <a:sym typeface="Montserrat"/>
                        </a:rPr>
                        <a:t>EDITABLE PRESENTATION THEME </a:t>
                      </a:r>
                      <a:endParaRPr sz="1000" b="1">
                        <a:solidFill>
                          <a:schemeClr val="accent2"/>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r>
                        <a:rPr lang="en" sz="1000" dirty="0">
                          <a:solidFill>
                            <a:srgbClr val="191919"/>
                          </a:solidFill>
                          <a:latin typeface="Montserrat"/>
                          <a:ea typeface="Montserrat"/>
                          <a:cs typeface="Montserrat"/>
                          <a:sym typeface="Montserrat"/>
                        </a:rPr>
                        <a:t>You can edit the master slides easily. For more info, click </a:t>
                      </a:r>
                      <a:r>
                        <a:rPr lang="en" sz="1000" b="1" dirty="0">
                          <a:solidFill>
                            <a:schemeClr val="accent2"/>
                          </a:solidFill>
                          <a:uFill>
                            <a:noFill/>
                          </a:uFill>
                          <a:latin typeface="Montserrat"/>
                          <a:ea typeface="Montserrat"/>
                          <a:cs typeface="Montserrat"/>
                          <a:sym typeface="Montserrat"/>
                          <a:hlinkClick r:id="rId9">
                            <a:extLst>
                              <a:ext uri="{A12FA001-AC4F-418D-AE19-62706E023703}">
                                <ahyp:hlinkClr xmlns:ahyp="http://schemas.microsoft.com/office/drawing/2018/hyperlinkcolor" val="tx"/>
                              </a:ext>
                            </a:extLst>
                          </a:hlinkClick>
                        </a:rPr>
                        <a:t>here</a:t>
                      </a:r>
                      <a:endParaRPr sz="1000" b="1" dirty="0">
                        <a:solidFill>
                          <a:schemeClr val="accent2"/>
                        </a:solidFill>
                        <a:latin typeface="Montserrat"/>
                        <a:ea typeface="Montserrat"/>
                        <a:cs typeface="Montserrat"/>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73" name="Google Shape;373;p54"/>
          <p:cNvSpPr txBox="1"/>
          <p:nvPr/>
        </p:nvSpPr>
        <p:spPr>
          <a:xfrm>
            <a:off x="720000" y="998975"/>
            <a:ext cx="7704000" cy="320100"/>
          </a:xfrm>
          <a:prstGeom prst="rect">
            <a:avLst/>
          </a:prstGeom>
          <a:noFill/>
          <a:ln>
            <a:noFill/>
          </a:ln>
        </p:spPr>
        <p:txBody>
          <a:bodyPr spcFirstLastPara="1" wrap="square" lIns="91425" tIns="91425" rIns="0" bIns="91425" anchor="t" anchorCtr="0">
            <a:noAutofit/>
          </a:bodyPr>
          <a:lstStyle/>
          <a:p>
            <a:pPr marL="0" lvl="0" indent="0" algn="ctr" rtl="0">
              <a:spcBef>
                <a:spcPts val="0"/>
              </a:spcBef>
              <a:spcAft>
                <a:spcPts val="0"/>
              </a:spcAft>
              <a:buNone/>
            </a:pPr>
            <a:r>
              <a:rPr lang="en" sz="1000">
                <a:solidFill>
                  <a:srgbClr val="191919"/>
                </a:solidFill>
                <a:latin typeface="Montserrat"/>
                <a:ea typeface="Montserrat"/>
                <a:cs typeface="Montserrat"/>
                <a:sym typeface="Montserrat"/>
              </a:rPr>
              <a:t>You can delete this slide when you’re done editing the presentation</a:t>
            </a:r>
            <a:endParaRPr sz="1000">
              <a:solidFill>
                <a:srgbClr val="6E6EE3"/>
              </a:solidFill>
              <a:latin typeface="Montserrat"/>
              <a:ea typeface="Montserrat"/>
              <a:cs typeface="Montserrat"/>
              <a:sym typeface="Montserrat"/>
            </a:endParaRPr>
          </a:p>
        </p:txBody>
      </p:sp>
      <p:sp>
        <p:nvSpPr>
          <p:cNvPr id="374" name="Google Shape;374;p54"/>
          <p:cNvSpPr txBox="1"/>
          <p:nvPr/>
        </p:nvSpPr>
        <p:spPr>
          <a:xfrm>
            <a:off x="935019" y="4147800"/>
            <a:ext cx="3622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191919"/>
                </a:solidFill>
                <a:latin typeface="Montserrat"/>
                <a:ea typeface="Montserrat"/>
                <a:cs typeface="Montserrat"/>
                <a:sym typeface="Montserrat"/>
              </a:rPr>
              <a:t>For more info:</a:t>
            </a:r>
            <a:br>
              <a:rPr lang="en" sz="1000" b="1">
                <a:solidFill>
                  <a:srgbClr val="191919"/>
                </a:solidFill>
                <a:latin typeface="Montserrat"/>
                <a:ea typeface="Montserrat"/>
                <a:cs typeface="Montserrat"/>
                <a:sym typeface="Montserrat"/>
              </a:rPr>
            </a:br>
            <a:r>
              <a:rPr lang="en" sz="1000" b="1">
                <a:solidFill>
                  <a:schemeClr val="accent2"/>
                </a:solidFill>
                <a:uFill>
                  <a:noFill/>
                </a:uFill>
                <a:latin typeface="Montserrat"/>
                <a:ea typeface="Montserrat"/>
                <a:cs typeface="Montserrat"/>
                <a:sym typeface="Montserrat"/>
                <a:hlinkClick r:id="rId10">
                  <a:extLst>
                    <a:ext uri="{A12FA001-AC4F-418D-AE19-62706E023703}">
                      <ahyp:hlinkClr xmlns:ahyp="http://schemas.microsoft.com/office/drawing/2018/hyperlinkcolor" val="tx"/>
                    </a:ext>
                  </a:extLst>
                </a:hlinkClick>
              </a:rPr>
              <a:t>SLIDESGO </a:t>
            </a:r>
            <a:r>
              <a:rPr lang="en" sz="1000" b="1">
                <a:solidFill>
                  <a:schemeClr val="accent2"/>
                </a:solidFill>
                <a:latin typeface="Montserrat"/>
                <a:ea typeface="Montserrat"/>
                <a:cs typeface="Montserrat"/>
                <a:sym typeface="Montserrat"/>
              </a:rPr>
              <a:t>| </a:t>
            </a:r>
            <a:r>
              <a:rPr lang="en" sz="1000" b="1">
                <a:solidFill>
                  <a:schemeClr val="accent2"/>
                </a:solidFill>
                <a:uFill>
                  <a:noFill/>
                </a:uFill>
                <a:latin typeface="Montserrat"/>
                <a:ea typeface="Montserrat"/>
                <a:cs typeface="Montserrat"/>
                <a:sym typeface="Montserrat"/>
                <a:hlinkClick r:id="rId11">
                  <a:extLst>
                    <a:ext uri="{A12FA001-AC4F-418D-AE19-62706E023703}">
                      <ahyp:hlinkClr xmlns:ahyp="http://schemas.microsoft.com/office/drawing/2018/hyperlinkcolor" val="tx"/>
                    </a:ext>
                  </a:extLst>
                </a:hlinkClick>
              </a:rPr>
              <a:t>SLIDESGO SCHOOL</a:t>
            </a:r>
            <a:r>
              <a:rPr lang="en" sz="1000" b="1">
                <a:solidFill>
                  <a:schemeClr val="accent2"/>
                </a:solidFill>
                <a:latin typeface="Montserrat"/>
                <a:ea typeface="Montserrat"/>
                <a:cs typeface="Montserrat"/>
                <a:sym typeface="Montserrat"/>
              </a:rPr>
              <a:t> | </a:t>
            </a:r>
            <a:r>
              <a:rPr lang="en" sz="1000" b="1">
                <a:solidFill>
                  <a:schemeClr val="accent2"/>
                </a:solidFill>
                <a:uFill>
                  <a:noFill/>
                </a:uFill>
                <a:latin typeface="Montserrat"/>
                <a:ea typeface="Montserrat"/>
                <a:cs typeface="Montserrat"/>
                <a:sym typeface="Montserrat"/>
                <a:hlinkClick r:id="rId12">
                  <a:extLst>
                    <a:ext uri="{A12FA001-AC4F-418D-AE19-62706E023703}">
                      <ahyp:hlinkClr xmlns:ahyp="http://schemas.microsoft.com/office/drawing/2018/hyperlinkcolor" val="tx"/>
                    </a:ext>
                  </a:extLst>
                </a:hlinkClick>
              </a:rPr>
              <a:t>FAQ</a:t>
            </a:r>
            <a:r>
              <a:rPr lang="en" sz="1000" b="1">
                <a:solidFill>
                  <a:schemeClr val="accent2"/>
                </a:solidFill>
                <a:latin typeface="Montserrat"/>
                <a:ea typeface="Montserrat"/>
                <a:cs typeface="Montserrat"/>
                <a:sym typeface="Montserrat"/>
              </a:rPr>
              <a:t>s</a:t>
            </a:r>
            <a:endParaRPr sz="1000" b="1">
              <a:solidFill>
                <a:schemeClr val="accent2"/>
              </a:solidFill>
              <a:latin typeface="Montserrat"/>
              <a:ea typeface="Montserrat"/>
              <a:cs typeface="Montserrat"/>
              <a:sym typeface="Montserrat"/>
            </a:endParaRPr>
          </a:p>
        </p:txBody>
      </p:sp>
      <p:sp>
        <p:nvSpPr>
          <p:cNvPr id="375" name="Google Shape;375;p54"/>
          <p:cNvSpPr txBox="1"/>
          <p:nvPr/>
        </p:nvSpPr>
        <p:spPr>
          <a:xfrm>
            <a:off x="4586481" y="4147800"/>
            <a:ext cx="3622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191919"/>
                </a:solidFill>
                <a:latin typeface="Montserrat"/>
                <a:ea typeface="Montserrat"/>
                <a:cs typeface="Montserrat"/>
                <a:sym typeface="Montserrat"/>
              </a:rPr>
              <a:t>You can visit our sister projects:</a:t>
            </a:r>
            <a:br>
              <a:rPr lang="en" sz="1000" b="1">
                <a:solidFill>
                  <a:srgbClr val="191919"/>
                </a:solidFill>
                <a:latin typeface="Montserrat"/>
                <a:ea typeface="Montserrat"/>
                <a:cs typeface="Montserrat"/>
                <a:sym typeface="Montserrat"/>
              </a:rPr>
            </a:br>
            <a:r>
              <a:rPr lang="en" sz="1000" b="1">
                <a:solidFill>
                  <a:schemeClr val="accent2"/>
                </a:solidFill>
                <a:uFill>
                  <a:noFill/>
                </a:uFill>
                <a:latin typeface="Montserrat"/>
                <a:ea typeface="Montserrat"/>
                <a:cs typeface="Montserrat"/>
                <a:sym typeface="Montserrat"/>
                <a:hlinkClick r:id="rId13">
                  <a:extLst>
                    <a:ext uri="{A12FA001-AC4F-418D-AE19-62706E023703}">
                      <ahyp:hlinkClr xmlns:ahyp="http://schemas.microsoft.com/office/drawing/2018/hyperlinkcolor" val="tx"/>
                    </a:ext>
                  </a:extLst>
                </a:hlinkClick>
              </a:rPr>
              <a:t>FREEPIK</a:t>
            </a:r>
            <a:r>
              <a:rPr lang="en" sz="1000" b="1">
                <a:solidFill>
                  <a:schemeClr val="accent2"/>
                </a:solidFill>
                <a:latin typeface="Montserrat"/>
                <a:ea typeface="Montserrat"/>
                <a:cs typeface="Montserrat"/>
                <a:sym typeface="Montserrat"/>
              </a:rPr>
              <a:t> | </a:t>
            </a:r>
            <a:r>
              <a:rPr lang="en" sz="1000" b="1">
                <a:solidFill>
                  <a:schemeClr val="accent2"/>
                </a:solidFill>
                <a:uFill>
                  <a:noFill/>
                </a:uFill>
                <a:latin typeface="Montserrat"/>
                <a:ea typeface="Montserrat"/>
                <a:cs typeface="Montserrat"/>
                <a:sym typeface="Montserrat"/>
                <a:hlinkClick r:id="rId14">
                  <a:extLst>
                    <a:ext uri="{A12FA001-AC4F-418D-AE19-62706E023703}">
                      <ahyp:hlinkClr xmlns:ahyp="http://schemas.microsoft.com/office/drawing/2018/hyperlinkcolor" val="tx"/>
                    </a:ext>
                  </a:extLst>
                </a:hlinkClick>
              </a:rPr>
              <a:t>FLATICON</a:t>
            </a:r>
            <a:r>
              <a:rPr lang="en" sz="1000" b="1">
                <a:solidFill>
                  <a:schemeClr val="accent2"/>
                </a:solidFill>
                <a:latin typeface="Montserrat"/>
                <a:ea typeface="Montserrat"/>
                <a:cs typeface="Montserrat"/>
                <a:sym typeface="Montserrat"/>
              </a:rPr>
              <a:t> | </a:t>
            </a:r>
            <a:r>
              <a:rPr lang="en" sz="1000" b="1">
                <a:solidFill>
                  <a:schemeClr val="accent2"/>
                </a:solidFill>
                <a:uFill>
                  <a:noFill/>
                </a:uFill>
                <a:latin typeface="Montserrat"/>
                <a:ea typeface="Montserrat"/>
                <a:cs typeface="Montserrat"/>
                <a:sym typeface="Montserrat"/>
                <a:hlinkClick r:id="rId15">
                  <a:extLst>
                    <a:ext uri="{A12FA001-AC4F-418D-AE19-62706E023703}">
                      <ahyp:hlinkClr xmlns:ahyp="http://schemas.microsoft.com/office/drawing/2018/hyperlinkcolor" val="tx"/>
                    </a:ext>
                  </a:extLst>
                </a:hlinkClick>
              </a:rPr>
              <a:t>STORYSET</a:t>
            </a:r>
            <a:r>
              <a:rPr lang="en" sz="1000" b="1">
                <a:solidFill>
                  <a:schemeClr val="accent2"/>
                </a:solidFill>
                <a:latin typeface="Montserrat"/>
                <a:ea typeface="Montserrat"/>
                <a:cs typeface="Montserrat"/>
                <a:sym typeface="Montserrat"/>
              </a:rPr>
              <a:t> | </a:t>
            </a:r>
            <a:r>
              <a:rPr lang="en" sz="1000" b="1">
                <a:solidFill>
                  <a:schemeClr val="accent2"/>
                </a:solidFill>
                <a:uFill>
                  <a:noFill/>
                </a:uFill>
                <a:latin typeface="Montserrat"/>
                <a:ea typeface="Montserrat"/>
                <a:cs typeface="Montserrat"/>
                <a:sym typeface="Montserrat"/>
                <a:hlinkClick r:id="rId16">
                  <a:extLst>
                    <a:ext uri="{A12FA001-AC4F-418D-AE19-62706E023703}">
                      <ahyp:hlinkClr xmlns:ahyp="http://schemas.microsoft.com/office/drawing/2018/hyperlinkcolor" val="tx"/>
                    </a:ext>
                  </a:extLst>
                </a:hlinkClick>
              </a:rPr>
              <a:t>WEPIK </a:t>
            </a:r>
            <a:r>
              <a:rPr lang="en" sz="1000" b="1">
                <a:solidFill>
                  <a:schemeClr val="accent2"/>
                </a:solidFill>
                <a:latin typeface="Montserrat"/>
                <a:ea typeface="Montserrat"/>
                <a:cs typeface="Montserrat"/>
                <a:sym typeface="Montserrat"/>
              </a:rPr>
              <a:t>| </a:t>
            </a:r>
            <a:r>
              <a:rPr lang="en" sz="1000" b="1">
                <a:solidFill>
                  <a:schemeClr val="accent2"/>
                </a:solidFill>
                <a:uFill>
                  <a:noFill/>
                </a:uFill>
                <a:latin typeface="Montserrat"/>
                <a:ea typeface="Montserrat"/>
                <a:cs typeface="Montserrat"/>
                <a:sym typeface="Montserrat"/>
                <a:hlinkClick r:id="rId17">
                  <a:extLst>
                    <a:ext uri="{A12FA001-AC4F-418D-AE19-62706E023703}">
                      <ahyp:hlinkClr xmlns:ahyp="http://schemas.microsoft.com/office/drawing/2018/hyperlinkcolor" val="tx"/>
                    </a:ext>
                  </a:extLst>
                </a:hlinkClick>
              </a:rPr>
              <a:t>VIDEVO</a:t>
            </a:r>
            <a:endParaRPr sz="1000" b="1">
              <a:solidFill>
                <a:schemeClr val="accent2"/>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8"/>
        <p:cNvGrpSpPr/>
        <p:nvPr/>
      </p:nvGrpSpPr>
      <p:grpSpPr>
        <a:xfrm>
          <a:off x="0" y="0"/>
          <a:ext cx="0" cy="0"/>
          <a:chOff x="0" y="0"/>
          <a:chExt cx="0" cy="0"/>
        </a:xfrm>
      </p:grpSpPr>
      <p:sp>
        <p:nvSpPr>
          <p:cNvPr id="489" name="Google Shape;489;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STUDY OBJECTIVES</a:t>
            </a:r>
            <a:endParaRPr/>
          </a:p>
        </p:txBody>
      </p:sp>
      <p:sp>
        <p:nvSpPr>
          <p:cNvPr id="490" name="Google Shape;490;p64"/>
          <p:cNvSpPr txBox="1">
            <a:spLocks noGrp="1"/>
          </p:cNvSpPr>
          <p:nvPr>
            <p:ph type="title" idx="2"/>
          </p:nvPr>
        </p:nvSpPr>
        <p:spPr>
          <a:xfrm>
            <a:off x="720000" y="2700725"/>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491" name="Google Shape;491;p64"/>
          <p:cNvSpPr txBox="1">
            <a:spLocks noGrp="1"/>
          </p:cNvSpPr>
          <p:nvPr>
            <p:ph type="subTitle" idx="1"/>
          </p:nvPr>
        </p:nvSpPr>
        <p:spPr>
          <a:xfrm>
            <a:off x="720000" y="3132150"/>
            <a:ext cx="2336400" cy="108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492" name="Google Shape;492;p64"/>
          <p:cNvSpPr txBox="1">
            <a:spLocks noGrp="1"/>
          </p:cNvSpPr>
          <p:nvPr>
            <p:ph type="title" idx="3"/>
          </p:nvPr>
        </p:nvSpPr>
        <p:spPr>
          <a:xfrm>
            <a:off x="3403800" y="2700725"/>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493" name="Google Shape;493;p64"/>
          <p:cNvSpPr txBox="1">
            <a:spLocks noGrp="1"/>
          </p:cNvSpPr>
          <p:nvPr>
            <p:ph type="subTitle" idx="4"/>
          </p:nvPr>
        </p:nvSpPr>
        <p:spPr>
          <a:xfrm>
            <a:off x="3403800" y="3132150"/>
            <a:ext cx="2336400" cy="108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494" name="Google Shape;494;p64"/>
          <p:cNvSpPr txBox="1">
            <a:spLocks noGrp="1"/>
          </p:cNvSpPr>
          <p:nvPr>
            <p:ph type="title" idx="5"/>
          </p:nvPr>
        </p:nvSpPr>
        <p:spPr>
          <a:xfrm>
            <a:off x="6087600" y="2700725"/>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495" name="Google Shape;495;p64"/>
          <p:cNvSpPr txBox="1">
            <a:spLocks noGrp="1"/>
          </p:cNvSpPr>
          <p:nvPr>
            <p:ph type="subTitle" idx="6"/>
          </p:nvPr>
        </p:nvSpPr>
        <p:spPr>
          <a:xfrm>
            <a:off x="6087600" y="3132150"/>
            <a:ext cx="2336400" cy="108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This planet is full of iron oxide dust</a:t>
            </a:r>
            <a:endParaRPr/>
          </a:p>
        </p:txBody>
      </p:sp>
      <p:sp>
        <p:nvSpPr>
          <p:cNvPr id="496" name="Google Shape;496;p64"/>
          <p:cNvSpPr/>
          <p:nvPr/>
        </p:nvSpPr>
        <p:spPr>
          <a:xfrm flipH="1">
            <a:off x="1504675" y="1751710"/>
            <a:ext cx="767100" cy="76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4"/>
          <p:cNvSpPr/>
          <p:nvPr/>
        </p:nvSpPr>
        <p:spPr>
          <a:xfrm flipH="1">
            <a:off x="4188463" y="1751711"/>
            <a:ext cx="767100" cy="76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4"/>
          <p:cNvSpPr/>
          <p:nvPr/>
        </p:nvSpPr>
        <p:spPr>
          <a:xfrm flipH="1">
            <a:off x="6872250" y="1751725"/>
            <a:ext cx="767100" cy="76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64"/>
          <p:cNvCxnSpPr>
            <a:stCxn id="496" idx="2"/>
            <a:endCxn id="497" idx="6"/>
          </p:cNvCxnSpPr>
          <p:nvPr/>
        </p:nvCxnSpPr>
        <p:spPr>
          <a:xfrm>
            <a:off x="2271775" y="2135260"/>
            <a:ext cx="1916700" cy="0"/>
          </a:xfrm>
          <a:prstGeom prst="straightConnector1">
            <a:avLst/>
          </a:prstGeom>
          <a:noFill/>
          <a:ln w="38100" cap="flat" cmpd="sng">
            <a:solidFill>
              <a:schemeClr val="accent1"/>
            </a:solidFill>
            <a:prstDash val="solid"/>
            <a:round/>
            <a:headEnd type="none" w="med" len="med"/>
            <a:tailEnd type="none" w="med" len="med"/>
          </a:ln>
        </p:spPr>
      </p:cxnSp>
      <p:grpSp>
        <p:nvGrpSpPr>
          <p:cNvPr id="500" name="Google Shape;500;p64"/>
          <p:cNvGrpSpPr/>
          <p:nvPr/>
        </p:nvGrpSpPr>
        <p:grpSpPr>
          <a:xfrm>
            <a:off x="1777252" y="1944881"/>
            <a:ext cx="221902" cy="380795"/>
            <a:chOff x="916127" y="3807056"/>
            <a:chExt cx="221902" cy="380795"/>
          </a:xfrm>
        </p:grpSpPr>
        <p:sp>
          <p:nvSpPr>
            <p:cNvPr id="501" name="Google Shape;501;p64"/>
            <p:cNvSpPr/>
            <p:nvPr/>
          </p:nvSpPr>
          <p:spPr>
            <a:xfrm>
              <a:off x="916127" y="3807056"/>
              <a:ext cx="221902" cy="380795"/>
            </a:xfrm>
            <a:custGeom>
              <a:avLst/>
              <a:gdLst/>
              <a:ahLst/>
              <a:cxnLst/>
              <a:rect l="l" t="t" r="r" b="b"/>
              <a:pathLst>
                <a:path w="6966" h="11954" extrusionOk="0">
                  <a:moveTo>
                    <a:pt x="4120" y="6429"/>
                  </a:moveTo>
                  <a:lnTo>
                    <a:pt x="4120" y="7799"/>
                  </a:lnTo>
                  <a:lnTo>
                    <a:pt x="2810" y="7799"/>
                  </a:lnTo>
                  <a:lnTo>
                    <a:pt x="2810" y="6429"/>
                  </a:lnTo>
                  <a:cubicBezTo>
                    <a:pt x="3024" y="6489"/>
                    <a:pt x="3245" y="6519"/>
                    <a:pt x="3465" y="6519"/>
                  </a:cubicBezTo>
                  <a:cubicBezTo>
                    <a:pt x="3685" y="6519"/>
                    <a:pt x="3905" y="6489"/>
                    <a:pt x="4120" y="6429"/>
                  </a:cubicBezTo>
                  <a:close/>
                  <a:moveTo>
                    <a:pt x="4882" y="8144"/>
                  </a:moveTo>
                  <a:lnTo>
                    <a:pt x="4882" y="8680"/>
                  </a:lnTo>
                  <a:lnTo>
                    <a:pt x="2060" y="8680"/>
                  </a:lnTo>
                  <a:lnTo>
                    <a:pt x="2060" y="8144"/>
                  </a:lnTo>
                  <a:close/>
                  <a:moveTo>
                    <a:pt x="5596" y="9037"/>
                  </a:moveTo>
                  <a:lnTo>
                    <a:pt x="5596" y="9335"/>
                  </a:lnTo>
                  <a:lnTo>
                    <a:pt x="1346" y="9335"/>
                  </a:lnTo>
                  <a:lnTo>
                    <a:pt x="1346" y="9037"/>
                  </a:lnTo>
                  <a:lnTo>
                    <a:pt x="2060" y="9037"/>
                  </a:lnTo>
                  <a:lnTo>
                    <a:pt x="2060" y="9049"/>
                  </a:lnTo>
                  <a:lnTo>
                    <a:pt x="4882" y="9049"/>
                  </a:lnTo>
                  <a:lnTo>
                    <a:pt x="4882" y="9037"/>
                  </a:lnTo>
                  <a:close/>
                  <a:moveTo>
                    <a:pt x="6227" y="9692"/>
                  </a:moveTo>
                  <a:cubicBezTo>
                    <a:pt x="6441" y="9692"/>
                    <a:pt x="6608" y="9858"/>
                    <a:pt x="6608" y="10061"/>
                  </a:cubicBezTo>
                  <a:lnTo>
                    <a:pt x="6608" y="11251"/>
                  </a:lnTo>
                  <a:cubicBezTo>
                    <a:pt x="6608" y="11466"/>
                    <a:pt x="6441" y="11620"/>
                    <a:pt x="6227" y="11620"/>
                  </a:cubicBezTo>
                  <a:lnTo>
                    <a:pt x="715" y="11620"/>
                  </a:lnTo>
                  <a:cubicBezTo>
                    <a:pt x="500" y="11620"/>
                    <a:pt x="334" y="11466"/>
                    <a:pt x="334" y="11251"/>
                  </a:cubicBezTo>
                  <a:lnTo>
                    <a:pt x="334" y="10061"/>
                  </a:lnTo>
                  <a:cubicBezTo>
                    <a:pt x="334" y="9858"/>
                    <a:pt x="500" y="9692"/>
                    <a:pt x="715" y="9692"/>
                  </a:cubicBezTo>
                  <a:close/>
                  <a:moveTo>
                    <a:pt x="655" y="0"/>
                  </a:moveTo>
                  <a:cubicBezTo>
                    <a:pt x="298" y="0"/>
                    <a:pt x="0" y="298"/>
                    <a:pt x="0" y="655"/>
                  </a:cubicBezTo>
                  <a:lnTo>
                    <a:pt x="0" y="964"/>
                  </a:lnTo>
                  <a:cubicBezTo>
                    <a:pt x="0" y="1322"/>
                    <a:pt x="298" y="1619"/>
                    <a:pt x="655" y="1619"/>
                  </a:cubicBezTo>
                  <a:lnTo>
                    <a:pt x="1012" y="1619"/>
                  </a:lnTo>
                  <a:lnTo>
                    <a:pt x="1012" y="4048"/>
                  </a:lnTo>
                  <a:cubicBezTo>
                    <a:pt x="1012" y="5060"/>
                    <a:pt x="1619" y="5929"/>
                    <a:pt x="2477" y="6310"/>
                  </a:cubicBezTo>
                  <a:lnTo>
                    <a:pt x="2477" y="7799"/>
                  </a:lnTo>
                  <a:lnTo>
                    <a:pt x="1905" y="7799"/>
                  </a:lnTo>
                  <a:cubicBezTo>
                    <a:pt x="1798" y="7799"/>
                    <a:pt x="1727" y="7870"/>
                    <a:pt x="1727" y="7977"/>
                  </a:cubicBezTo>
                  <a:lnTo>
                    <a:pt x="1727" y="8680"/>
                  </a:lnTo>
                  <a:lnTo>
                    <a:pt x="1191" y="8680"/>
                  </a:lnTo>
                  <a:cubicBezTo>
                    <a:pt x="1084" y="8680"/>
                    <a:pt x="1012" y="8751"/>
                    <a:pt x="1012" y="8858"/>
                  </a:cubicBezTo>
                  <a:lnTo>
                    <a:pt x="1012" y="9335"/>
                  </a:lnTo>
                  <a:lnTo>
                    <a:pt x="726" y="9335"/>
                  </a:lnTo>
                  <a:cubicBezTo>
                    <a:pt x="322" y="9335"/>
                    <a:pt x="12" y="9656"/>
                    <a:pt x="12" y="10049"/>
                  </a:cubicBezTo>
                  <a:lnTo>
                    <a:pt x="12" y="11240"/>
                  </a:lnTo>
                  <a:cubicBezTo>
                    <a:pt x="12" y="11644"/>
                    <a:pt x="334" y="11954"/>
                    <a:pt x="726" y="11954"/>
                  </a:cubicBezTo>
                  <a:lnTo>
                    <a:pt x="6251" y="11954"/>
                  </a:lnTo>
                  <a:cubicBezTo>
                    <a:pt x="6644" y="11954"/>
                    <a:pt x="6965" y="11620"/>
                    <a:pt x="6965" y="11240"/>
                  </a:cubicBezTo>
                  <a:lnTo>
                    <a:pt x="6965" y="10049"/>
                  </a:lnTo>
                  <a:cubicBezTo>
                    <a:pt x="6965" y="9644"/>
                    <a:pt x="6632" y="9335"/>
                    <a:pt x="6251" y="9335"/>
                  </a:cubicBezTo>
                  <a:lnTo>
                    <a:pt x="5953" y="9335"/>
                  </a:lnTo>
                  <a:lnTo>
                    <a:pt x="5953" y="8858"/>
                  </a:lnTo>
                  <a:cubicBezTo>
                    <a:pt x="5953" y="8751"/>
                    <a:pt x="5870" y="8680"/>
                    <a:pt x="5775" y="8680"/>
                  </a:cubicBezTo>
                  <a:lnTo>
                    <a:pt x="5239" y="8680"/>
                  </a:lnTo>
                  <a:lnTo>
                    <a:pt x="5239" y="7977"/>
                  </a:lnTo>
                  <a:cubicBezTo>
                    <a:pt x="5239" y="7870"/>
                    <a:pt x="5156" y="7799"/>
                    <a:pt x="5060" y="7799"/>
                  </a:cubicBezTo>
                  <a:lnTo>
                    <a:pt x="4477" y="7799"/>
                  </a:lnTo>
                  <a:lnTo>
                    <a:pt x="4477" y="6310"/>
                  </a:lnTo>
                  <a:cubicBezTo>
                    <a:pt x="4786" y="6179"/>
                    <a:pt x="5072" y="5965"/>
                    <a:pt x="5310" y="5703"/>
                  </a:cubicBezTo>
                  <a:cubicBezTo>
                    <a:pt x="5370" y="5632"/>
                    <a:pt x="5370" y="5525"/>
                    <a:pt x="5298" y="5453"/>
                  </a:cubicBezTo>
                  <a:cubicBezTo>
                    <a:pt x="5259" y="5425"/>
                    <a:pt x="5216" y="5410"/>
                    <a:pt x="5174" y="5410"/>
                  </a:cubicBezTo>
                  <a:cubicBezTo>
                    <a:pt x="5127" y="5410"/>
                    <a:pt x="5080" y="5428"/>
                    <a:pt x="5037" y="5465"/>
                  </a:cubicBezTo>
                  <a:cubicBezTo>
                    <a:pt x="4882" y="5644"/>
                    <a:pt x="4679" y="5786"/>
                    <a:pt x="4477" y="5906"/>
                  </a:cubicBezTo>
                  <a:cubicBezTo>
                    <a:pt x="4158" y="6080"/>
                    <a:pt x="3812" y="6165"/>
                    <a:pt x="3467" y="6165"/>
                  </a:cubicBezTo>
                  <a:cubicBezTo>
                    <a:pt x="3245" y="6165"/>
                    <a:pt x="3024" y="6130"/>
                    <a:pt x="2810" y="6060"/>
                  </a:cubicBezTo>
                  <a:cubicBezTo>
                    <a:pt x="1965" y="5786"/>
                    <a:pt x="1334" y="4989"/>
                    <a:pt x="1334" y="4036"/>
                  </a:cubicBezTo>
                  <a:lnTo>
                    <a:pt x="1334" y="1607"/>
                  </a:lnTo>
                  <a:lnTo>
                    <a:pt x="5572" y="1607"/>
                  </a:lnTo>
                  <a:lnTo>
                    <a:pt x="5572" y="4048"/>
                  </a:lnTo>
                  <a:cubicBezTo>
                    <a:pt x="5596" y="4358"/>
                    <a:pt x="5537" y="4655"/>
                    <a:pt x="5394" y="4929"/>
                  </a:cubicBezTo>
                  <a:cubicBezTo>
                    <a:pt x="5358" y="5013"/>
                    <a:pt x="5394" y="5120"/>
                    <a:pt x="5489" y="5167"/>
                  </a:cubicBezTo>
                  <a:cubicBezTo>
                    <a:pt x="5513" y="5179"/>
                    <a:pt x="5537" y="5179"/>
                    <a:pt x="5560" y="5179"/>
                  </a:cubicBezTo>
                  <a:cubicBezTo>
                    <a:pt x="5620" y="5179"/>
                    <a:pt x="5691" y="5132"/>
                    <a:pt x="5727" y="5072"/>
                  </a:cubicBezTo>
                  <a:cubicBezTo>
                    <a:pt x="5870" y="4751"/>
                    <a:pt x="5953" y="4405"/>
                    <a:pt x="5953" y="4048"/>
                  </a:cubicBezTo>
                  <a:lnTo>
                    <a:pt x="5953" y="1619"/>
                  </a:lnTo>
                  <a:lnTo>
                    <a:pt x="6310" y="1619"/>
                  </a:lnTo>
                  <a:cubicBezTo>
                    <a:pt x="6668" y="1619"/>
                    <a:pt x="6965" y="1322"/>
                    <a:pt x="6965" y="964"/>
                  </a:cubicBezTo>
                  <a:lnTo>
                    <a:pt x="6965" y="655"/>
                  </a:lnTo>
                  <a:cubicBezTo>
                    <a:pt x="6965" y="298"/>
                    <a:pt x="6668" y="0"/>
                    <a:pt x="6310" y="0"/>
                  </a:cubicBezTo>
                  <a:lnTo>
                    <a:pt x="2215" y="0"/>
                  </a:lnTo>
                  <a:cubicBezTo>
                    <a:pt x="2108" y="0"/>
                    <a:pt x="2036" y="71"/>
                    <a:pt x="2036" y="179"/>
                  </a:cubicBezTo>
                  <a:cubicBezTo>
                    <a:pt x="2036" y="286"/>
                    <a:pt x="2108" y="357"/>
                    <a:pt x="2215" y="357"/>
                  </a:cubicBezTo>
                  <a:lnTo>
                    <a:pt x="6310" y="357"/>
                  </a:lnTo>
                  <a:cubicBezTo>
                    <a:pt x="6465" y="357"/>
                    <a:pt x="6608" y="488"/>
                    <a:pt x="6608" y="655"/>
                  </a:cubicBezTo>
                  <a:lnTo>
                    <a:pt x="6608" y="964"/>
                  </a:lnTo>
                  <a:cubicBezTo>
                    <a:pt x="6608" y="1131"/>
                    <a:pt x="6465" y="1262"/>
                    <a:pt x="6310" y="1262"/>
                  </a:cubicBezTo>
                  <a:lnTo>
                    <a:pt x="655" y="1262"/>
                  </a:lnTo>
                  <a:cubicBezTo>
                    <a:pt x="488" y="1262"/>
                    <a:pt x="357" y="1131"/>
                    <a:pt x="357" y="964"/>
                  </a:cubicBezTo>
                  <a:lnTo>
                    <a:pt x="357" y="655"/>
                  </a:lnTo>
                  <a:cubicBezTo>
                    <a:pt x="357" y="488"/>
                    <a:pt x="488" y="357"/>
                    <a:pt x="655" y="357"/>
                  </a:cubicBezTo>
                  <a:lnTo>
                    <a:pt x="1500" y="357"/>
                  </a:lnTo>
                  <a:cubicBezTo>
                    <a:pt x="1608" y="357"/>
                    <a:pt x="1679" y="286"/>
                    <a:pt x="1679" y="179"/>
                  </a:cubicBezTo>
                  <a:cubicBezTo>
                    <a:pt x="1679" y="71"/>
                    <a:pt x="1608" y="0"/>
                    <a:pt x="1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4"/>
            <p:cNvSpPr/>
            <p:nvPr/>
          </p:nvSpPr>
          <p:spPr>
            <a:xfrm>
              <a:off x="969580" y="3869746"/>
              <a:ext cx="110792" cy="102955"/>
            </a:xfrm>
            <a:custGeom>
              <a:avLst/>
              <a:gdLst/>
              <a:ahLst/>
              <a:cxnLst/>
              <a:rect l="l" t="t" r="r" b="b"/>
              <a:pathLst>
                <a:path w="3478" h="3232" extrusionOk="0">
                  <a:moveTo>
                    <a:pt x="1815" y="1"/>
                  </a:moveTo>
                  <a:cubicBezTo>
                    <a:pt x="1680" y="1"/>
                    <a:pt x="1543" y="72"/>
                    <a:pt x="1477" y="211"/>
                  </a:cubicBezTo>
                  <a:cubicBezTo>
                    <a:pt x="1175" y="806"/>
                    <a:pt x="1156" y="843"/>
                    <a:pt x="1155" y="843"/>
                  </a:cubicBezTo>
                  <a:cubicBezTo>
                    <a:pt x="1155" y="843"/>
                    <a:pt x="1156" y="842"/>
                    <a:pt x="1156" y="842"/>
                  </a:cubicBezTo>
                  <a:lnTo>
                    <a:pt x="1156" y="842"/>
                  </a:lnTo>
                  <a:cubicBezTo>
                    <a:pt x="1052" y="977"/>
                    <a:pt x="1162" y="1139"/>
                    <a:pt x="1292" y="1139"/>
                  </a:cubicBezTo>
                  <a:cubicBezTo>
                    <a:pt x="1356" y="1139"/>
                    <a:pt x="1426" y="1099"/>
                    <a:pt x="1477" y="997"/>
                  </a:cubicBezTo>
                  <a:cubicBezTo>
                    <a:pt x="1762" y="396"/>
                    <a:pt x="1786" y="352"/>
                    <a:pt x="1795" y="352"/>
                  </a:cubicBezTo>
                  <a:cubicBezTo>
                    <a:pt x="1796" y="352"/>
                    <a:pt x="1797" y="354"/>
                    <a:pt x="1799" y="354"/>
                  </a:cubicBezTo>
                  <a:cubicBezTo>
                    <a:pt x="1801" y="354"/>
                    <a:pt x="1801" y="352"/>
                    <a:pt x="1803" y="352"/>
                  </a:cubicBezTo>
                  <a:cubicBezTo>
                    <a:pt x="1812" y="352"/>
                    <a:pt x="1837" y="396"/>
                    <a:pt x="2132" y="997"/>
                  </a:cubicBezTo>
                  <a:cubicBezTo>
                    <a:pt x="2192" y="1104"/>
                    <a:pt x="2287" y="1175"/>
                    <a:pt x="2406" y="1199"/>
                  </a:cubicBezTo>
                  <a:lnTo>
                    <a:pt x="3108" y="1306"/>
                  </a:lnTo>
                  <a:cubicBezTo>
                    <a:pt x="3120" y="1306"/>
                    <a:pt x="3120" y="1318"/>
                    <a:pt x="3120" y="1318"/>
                  </a:cubicBezTo>
                  <a:cubicBezTo>
                    <a:pt x="3120" y="1342"/>
                    <a:pt x="3156" y="1306"/>
                    <a:pt x="2608" y="1830"/>
                  </a:cubicBezTo>
                  <a:cubicBezTo>
                    <a:pt x="2525" y="1902"/>
                    <a:pt x="2489" y="1997"/>
                    <a:pt x="2489" y="2092"/>
                  </a:cubicBezTo>
                  <a:cubicBezTo>
                    <a:pt x="2489" y="2152"/>
                    <a:pt x="2608" y="2842"/>
                    <a:pt x="2608" y="2866"/>
                  </a:cubicBezTo>
                  <a:cubicBezTo>
                    <a:pt x="2608" y="2883"/>
                    <a:pt x="2596" y="2894"/>
                    <a:pt x="2584" y="2894"/>
                  </a:cubicBezTo>
                  <a:cubicBezTo>
                    <a:pt x="2580" y="2894"/>
                    <a:pt x="2576" y="2893"/>
                    <a:pt x="2573" y="2890"/>
                  </a:cubicBezTo>
                  <a:lnTo>
                    <a:pt x="1954" y="2556"/>
                  </a:lnTo>
                  <a:cubicBezTo>
                    <a:pt x="1900" y="2527"/>
                    <a:pt x="1840" y="2512"/>
                    <a:pt x="1781" y="2512"/>
                  </a:cubicBezTo>
                  <a:cubicBezTo>
                    <a:pt x="1721" y="2512"/>
                    <a:pt x="1662" y="2527"/>
                    <a:pt x="1608" y="2556"/>
                  </a:cubicBezTo>
                  <a:cubicBezTo>
                    <a:pt x="996" y="2879"/>
                    <a:pt x="977" y="2890"/>
                    <a:pt x="967" y="2890"/>
                  </a:cubicBezTo>
                  <a:cubicBezTo>
                    <a:pt x="967" y="2890"/>
                    <a:pt x="966" y="2890"/>
                    <a:pt x="965" y="2890"/>
                  </a:cubicBezTo>
                  <a:cubicBezTo>
                    <a:pt x="953" y="2890"/>
                    <a:pt x="953" y="2866"/>
                    <a:pt x="953" y="2854"/>
                  </a:cubicBezTo>
                  <a:cubicBezTo>
                    <a:pt x="1073" y="2116"/>
                    <a:pt x="1073" y="2152"/>
                    <a:pt x="1073" y="2092"/>
                  </a:cubicBezTo>
                  <a:cubicBezTo>
                    <a:pt x="1073" y="1997"/>
                    <a:pt x="1025" y="1902"/>
                    <a:pt x="953" y="1830"/>
                  </a:cubicBezTo>
                  <a:lnTo>
                    <a:pt x="441" y="1342"/>
                  </a:lnTo>
                  <a:cubicBezTo>
                    <a:pt x="430" y="1318"/>
                    <a:pt x="441" y="1306"/>
                    <a:pt x="465" y="1306"/>
                  </a:cubicBezTo>
                  <a:lnTo>
                    <a:pt x="608" y="1294"/>
                  </a:lnTo>
                  <a:cubicBezTo>
                    <a:pt x="703" y="1282"/>
                    <a:pt x="775" y="1187"/>
                    <a:pt x="763" y="1104"/>
                  </a:cubicBezTo>
                  <a:cubicBezTo>
                    <a:pt x="741" y="1016"/>
                    <a:pt x="668" y="948"/>
                    <a:pt x="581" y="948"/>
                  </a:cubicBezTo>
                  <a:cubicBezTo>
                    <a:pt x="574" y="948"/>
                    <a:pt x="568" y="948"/>
                    <a:pt x="561" y="949"/>
                  </a:cubicBezTo>
                  <a:lnTo>
                    <a:pt x="418" y="961"/>
                  </a:lnTo>
                  <a:cubicBezTo>
                    <a:pt x="108" y="1009"/>
                    <a:pt x="1" y="1378"/>
                    <a:pt x="203" y="1592"/>
                  </a:cubicBezTo>
                  <a:cubicBezTo>
                    <a:pt x="739" y="2116"/>
                    <a:pt x="727" y="2080"/>
                    <a:pt x="727" y="2092"/>
                  </a:cubicBezTo>
                  <a:cubicBezTo>
                    <a:pt x="608" y="2842"/>
                    <a:pt x="608" y="2806"/>
                    <a:pt x="608" y="2854"/>
                  </a:cubicBezTo>
                  <a:cubicBezTo>
                    <a:pt x="608" y="3074"/>
                    <a:pt x="785" y="3231"/>
                    <a:pt x="976" y="3231"/>
                  </a:cubicBezTo>
                  <a:cubicBezTo>
                    <a:pt x="1032" y="3231"/>
                    <a:pt x="1089" y="3217"/>
                    <a:pt x="1144" y="3187"/>
                  </a:cubicBezTo>
                  <a:cubicBezTo>
                    <a:pt x="1696" y="2896"/>
                    <a:pt x="1757" y="2851"/>
                    <a:pt x="1777" y="2851"/>
                  </a:cubicBezTo>
                  <a:cubicBezTo>
                    <a:pt x="1781" y="2851"/>
                    <a:pt x="1783" y="2852"/>
                    <a:pt x="1787" y="2854"/>
                  </a:cubicBezTo>
                  <a:cubicBezTo>
                    <a:pt x="2382" y="3152"/>
                    <a:pt x="2442" y="3223"/>
                    <a:pt x="2585" y="3223"/>
                  </a:cubicBezTo>
                  <a:cubicBezTo>
                    <a:pt x="2811" y="3223"/>
                    <a:pt x="2989" y="3021"/>
                    <a:pt x="2966" y="2795"/>
                  </a:cubicBezTo>
                  <a:cubicBezTo>
                    <a:pt x="2847" y="2068"/>
                    <a:pt x="2847" y="2092"/>
                    <a:pt x="2858" y="2080"/>
                  </a:cubicBezTo>
                  <a:lnTo>
                    <a:pt x="3359" y="1592"/>
                  </a:lnTo>
                  <a:cubicBezTo>
                    <a:pt x="3442" y="1521"/>
                    <a:pt x="3478" y="1425"/>
                    <a:pt x="3478" y="1318"/>
                  </a:cubicBezTo>
                  <a:cubicBezTo>
                    <a:pt x="3478" y="1128"/>
                    <a:pt x="3347" y="985"/>
                    <a:pt x="3168" y="949"/>
                  </a:cubicBezTo>
                  <a:lnTo>
                    <a:pt x="2466" y="842"/>
                  </a:lnTo>
                  <a:cubicBezTo>
                    <a:pt x="2465" y="842"/>
                    <a:pt x="2464" y="842"/>
                    <a:pt x="2463" y="842"/>
                  </a:cubicBezTo>
                  <a:cubicBezTo>
                    <a:pt x="2454" y="842"/>
                    <a:pt x="2444" y="821"/>
                    <a:pt x="2144" y="211"/>
                  </a:cubicBezTo>
                  <a:cubicBezTo>
                    <a:pt x="2079" y="70"/>
                    <a:pt x="1947" y="1"/>
                    <a:pt x="1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4"/>
            <p:cNvSpPr/>
            <p:nvPr/>
          </p:nvSpPr>
          <p:spPr>
            <a:xfrm>
              <a:off x="982863" y="4127517"/>
              <a:ext cx="88015" cy="11404"/>
            </a:xfrm>
            <a:custGeom>
              <a:avLst/>
              <a:gdLst/>
              <a:ahLst/>
              <a:cxnLst/>
              <a:rect l="l" t="t" r="r" b="b"/>
              <a:pathLst>
                <a:path w="2763" h="358" extrusionOk="0">
                  <a:moveTo>
                    <a:pt x="179" y="1"/>
                  </a:moveTo>
                  <a:cubicBezTo>
                    <a:pt x="72" y="1"/>
                    <a:pt x="1" y="72"/>
                    <a:pt x="1" y="179"/>
                  </a:cubicBezTo>
                  <a:cubicBezTo>
                    <a:pt x="1" y="287"/>
                    <a:pt x="72" y="358"/>
                    <a:pt x="179" y="358"/>
                  </a:cubicBezTo>
                  <a:lnTo>
                    <a:pt x="2584" y="358"/>
                  </a:lnTo>
                  <a:cubicBezTo>
                    <a:pt x="2691" y="358"/>
                    <a:pt x="2763" y="287"/>
                    <a:pt x="2763" y="179"/>
                  </a:cubicBezTo>
                  <a:cubicBezTo>
                    <a:pt x="2763" y="72"/>
                    <a:pt x="2680" y="1"/>
                    <a:pt x="2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4"/>
            <p:cNvSpPr/>
            <p:nvPr/>
          </p:nvSpPr>
          <p:spPr>
            <a:xfrm>
              <a:off x="982863" y="4152173"/>
              <a:ext cx="88015" cy="11404"/>
            </a:xfrm>
            <a:custGeom>
              <a:avLst/>
              <a:gdLst/>
              <a:ahLst/>
              <a:cxnLst/>
              <a:rect l="l" t="t" r="r" b="b"/>
              <a:pathLst>
                <a:path w="2763" h="358" extrusionOk="0">
                  <a:moveTo>
                    <a:pt x="179" y="1"/>
                  </a:moveTo>
                  <a:cubicBezTo>
                    <a:pt x="72" y="1"/>
                    <a:pt x="1" y="72"/>
                    <a:pt x="1" y="179"/>
                  </a:cubicBezTo>
                  <a:cubicBezTo>
                    <a:pt x="1" y="286"/>
                    <a:pt x="72" y="358"/>
                    <a:pt x="179" y="358"/>
                  </a:cubicBezTo>
                  <a:lnTo>
                    <a:pt x="2584" y="358"/>
                  </a:lnTo>
                  <a:cubicBezTo>
                    <a:pt x="2691" y="358"/>
                    <a:pt x="2763" y="286"/>
                    <a:pt x="2763" y="179"/>
                  </a:cubicBezTo>
                  <a:cubicBezTo>
                    <a:pt x="2751" y="72"/>
                    <a:pt x="2680" y="1"/>
                    <a:pt x="2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64"/>
          <p:cNvGrpSpPr/>
          <p:nvPr/>
        </p:nvGrpSpPr>
        <p:grpSpPr>
          <a:xfrm>
            <a:off x="4372091" y="1953162"/>
            <a:ext cx="399812" cy="306477"/>
            <a:chOff x="2567841" y="1994124"/>
            <a:chExt cx="399812" cy="306477"/>
          </a:xfrm>
        </p:grpSpPr>
        <p:sp>
          <p:nvSpPr>
            <p:cNvPr id="506" name="Google Shape;506;p64"/>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4"/>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4"/>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 name="Google Shape;509;p64"/>
          <p:cNvSpPr/>
          <p:nvPr/>
        </p:nvSpPr>
        <p:spPr>
          <a:xfrm>
            <a:off x="7055952" y="1980241"/>
            <a:ext cx="380444" cy="310077"/>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 name="Google Shape;510;p64"/>
          <p:cNvCxnSpPr>
            <a:stCxn id="497" idx="2"/>
            <a:endCxn id="498" idx="6"/>
          </p:cNvCxnSpPr>
          <p:nvPr/>
        </p:nvCxnSpPr>
        <p:spPr>
          <a:xfrm>
            <a:off x="4955563" y="2135261"/>
            <a:ext cx="1916700" cy="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5"/>
          <p:cNvSpPr/>
          <p:nvPr/>
        </p:nvSpPr>
        <p:spPr>
          <a:xfrm flipH="1">
            <a:off x="3167475" y="1609650"/>
            <a:ext cx="906600" cy="9063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01</a:t>
            </a:r>
            <a:endParaRPr sz="3000">
              <a:solidFill>
                <a:schemeClr val="lt1"/>
              </a:solidFill>
              <a:latin typeface="Montserrat ExtraBold"/>
              <a:ea typeface="Montserrat ExtraBold"/>
              <a:cs typeface="Montserrat ExtraBold"/>
              <a:sym typeface="Montserrat ExtraBold"/>
            </a:endParaRPr>
          </a:p>
        </p:txBody>
      </p:sp>
      <p:sp>
        <p:nvSpPr>
          <p:cNvPr id="516" name="Google Shape;516;p65"/>
          <p:cNvSpPr/>
          <p:nvPr/>
        </p:nvSpPr>
        <p:spPr>
          <a:xfrm flipH="1">
            <a:off x="5069925" y="1609650"/>
            <a:ext cx="906600" cy="906300"/>
          </a:xfrm>
          <a:prstGeom prst="ellipse">
            <a:avLst/>
          </a:prstGeom>
          <a:solidFill>
            <a:schemeClr val="lt2"/>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3000">
                <a:solidFill>
                  <a:schemeClr val="lt1"/>
                </a:solidFill>
                <a:latin typeface="Montserrat ExtraBold"/>
                <a:ea typeface="Montserrat ExtraBold"/>
                <a:cs typeface="Montserrat ExtraBold"/>
                <a:sym typeface="Montserrat ExtraBold"/>
              </a:rPr>
              <a:t>02</a:t>
            </a:r>
            <a:endParaRPr sz="3000">
              <a:solidFill>
                <a:schemeClr val="lt1"/>
              </a:solidFill>
              <a:latin typeface="Montserrat ExtraBold"/>
              <a:ea typeface="Montserrat ExtraBold"/>
              <a:cs typeface="Montserrat ExtraBold"/>
              <a:sym typeface="Montserrat ExtraBold"/>
            </a:endParaRPr>
          </a:p>
        </p:txBody>
      </p:sp>
      <p:sp>
        <p:nvSpPr>
          <p:cNvPr id="517" name="Google Shape;517;p65"/>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STUDY OBJECTIVES</a:t>
            </a:r>
            <a:endParaRPr/>
          </a:p>
        </p:txBody>
      </p:sp>
      <p:sp>
        <p:nvSpPr>
          <p:cNvPr id="518" name="Google Shape;518;p65"/>
          <p:cNvSpPr txBox="1"/>
          <p:nvPr/>
        </p:nvSpPr>
        <p:spPr>
          <a:xfrm flipH="1">
            <a:off x="6029275" y="1866225"/>
            <a:ext cx="2190900" cy="75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Mercury is the smallest planet of them all</a:t>
            </a:r>
            <a:endParaRPr>
              <a:solidFill>
                <a:schemeClr val="dk2"/>
              </a:solidFill>
              <a:latin typeface="Montserrat Medium"/>
              <a:ea typeface="Montserrat Medium"/>
              <a:cs typeface="Montserrat Medium"/>
              <a:sym typeface="Montserrat Medium"/>
            </a:endParaRPr>
          </a:p>
        </p:txBody>
      </p:sp>
      <p:sp>
        <p:nvSpPr>
          <p:cNvPr id="519" name="Google Shape;519;p65"/>
          <p:cNvSpPr txBox="1"/>
          <p:nvPr/>
        </p:nvSpPr>
        <p:spPr>
          <a:xfrm flipH="1">
            <a:off x="6029246" y="1544300"/>
            <a:ext cx="2190900" cy="400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ANALYSIS</a:t>
            </a:r>
            <a:endParaRPr sz="2000">
              <a:solidFill>
                <a:schemeClr val="dk2"/>
              </a:solidFill>
              <a:latin typeface="Montserrat ExtraBold"/>
              <a:ea typeface="Montserrat ExtraBold"/>
              <a:cs typeface="Montserrat ExtraBold"/>
              <a:sym typeface="Montserrat ExtraBold"/>
            </a:endParaRPr>
          </a:p>
        </p:txBody>
      </p:sp>
      <p:sp>
        <p:nvSpPr>
          <p:cNvPr id="520" name="Google Shape;520;p65"/>
          <p:cNvSpPr txBox="1"/>
          <p:nvPr/>
        </p:nvSpPr>
        <p:spPr>
          <a:xfrm>
            <a:off x="923856" y="1873900"/>
            <a:ext cx="2190900" cy="754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Jupiter is the biggest planet in the entire Solar System</a:t>
            </a:r>
            <a:endParaRPr>
              <a:solidFill>
                <a:schemeClr val="dk2"/>
              </a:solidFill>
              <a:latin typeface="Montserrat Medium"/>
              <a:ea typeface="Montserrat Medium"/>
              <a:cs typeface="Montserrat Medium"/>
              <a:sym typeface="Montserrat Medium"/>
            </a:endParaRPr>
          </a:p>
        </p:txBody>
      </p:sp>
      <p:sp>
        <p:nvSpPr>
          <p:cNvPr id="521" name="Google Shape;521;p65"/>
          <p:cNvSpPr txBox="1"/>
          <p:nvPr/>
        </p:nvSpPr>
        <p:spPr>
          <a:xfrm>
            <a:off x="923825" y="1551325"/>
            <a:ext cx="2190900" cy="4002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RESEARCH</a:t>
            </a:r>
            <a:endParaRPr sz="2000">
              <a:solidFill>
                <a:schemeClr val="dk2"/>
              </a:solidFill>
              <a:latin typeface="Montserrat ExtraBold"/>
              <a:ea typeface="Montserrat ExtraBold"/>
              <a:cs typeface="Montserrat ExtraBold"/>
              <a:sym typeface="Montserrat ExtraBold"/>
            </a:endParaRPr>
          </a:p>
        </p:txBody>
      </p:sp>
      <p:cxnSp>
        <p:nvCxnSpPr>
          <p:cNvPr id="522" name="Google Shape;522;p65"/>
          <p:cNvCxnSpPr>
            <a:stCxn id="515" idx="2"/>
            <a:endCxn id="516" idx="6"/>
          </p:cNvCxnSpPr>
          <p:nvPr/>
        </p:nvCxnSpPr>
        <p:spPr>
          <a:xfrm>
            <a:off x="4074075" y="2062800"/>
            <a:ext cx="996000" cy="0"/>
          </a:xfrm>
          <a:prstGeom prst="straightConnector1">
            <a:avLst/>
          </a:prstGeom>
          <a:noFill/>
          <a:ln w="38100" cap="flat" cmpd="sng">
            <a:solidFill>
              <a:schemeClr val="lt2"/>
            </a:solidFill>
            <a:prstDash val="solid"/>
            <a:round/>
            <a:headEnd type="none" w="med" len="med"/>
            <a:tailEnd type="none" w="med" len="med"/>
          </a:ln>
        </p:spPr>
      </p:cxnSp>
      <p:cxnSp>
        <p:nvCxnSpPr>
          <p:cNvPr id="523" name="Google Shape;523;p65"/>
          <p:cNvCxnSpPr>
            <a:stCxn id="516" idx="4"/>
            <a:endCxn id="524" idx="0"/>
          </p:cNvCxnSpPr>
          <p:nvPr/>
        </p:nvCxnSpPr>
        <p:spPr>
          <a:xfrm rot="5400000">
            <a:off x="4329825" y="1807050"/>
            <a:ext cx="484500" cy="1902300"/>
          </a:xfrm>
          <a:prstGeom prst="bentConnector3">
            <a:avLst>
              <a:gd name="adj1" fmla="val 49985"/>
            </a:avLst>
          </a:prstGeom>
          <a:noFill/>
          <a:ln w="38100" cap="flat" cmpd="sng">
            <a:solidFill>
              <a:schemeClr val="lt2"/>
            </a:solidFill>
            <a:prstDash val="solid"/>
            <a:miter lim="8000"/>
            <a:headEnd type="none" w="med" len="med"/>
            <a:tailEnd type="none" w="med" len="med"/>
          </a:ln>
        </p:spPr>
      </p:cxnSp>
      <p:cxnSp>
        <p:nvCxnSpPr>
          <p:cNvPr id="525" name="Google Shape;525;p65"/>
          <p:cNvCxnSpPr>
            <a:stCxn id="524" idx="2"/>
            <a:endCxn id="526" idx="6"/>
          </p:cNvCxnSpPr>
          <p:nvPr/>
        </p:nvCxnSpPr>
        <p:spPr>
          <a:xfrm>
            <a:off x="4074075" y="3453450"/>
            <a:ext cx="996000" cy="0"/>
          </a:xfrm>
          <a:prstGeom prst="straightConnector1">
            <a:avLst/>
          </a:prstGeom>
          <a:noFill/>
          <a:ln w="38100" cap="flat" cmpd="sng">
            <a:solidFill>
              <a:schemeClr val="lt2"/>
            </a:solidFill>
            <a:prstDash val="solid"/>
            <a:round/>
            <a:headEnd type="none" w="med" len="med"/>
            <a:tailEnd type="none" w="med" len="med"/>
          </a:ln>
        </p:spPr>
      </p:cxnSp>
      <p:sp>
        <p:nvSpPr>
          <p:cNvPr id="524" name="Google Shape;524;p65"/>
          <p:cNvSpPr/>
          <p:nvPr/>
        </p:nvSpPr>
        <p:spPr>
          <a:xfrm flipH="1">
            <a:off x="3167475" y="3000300"/>
            <a:ext cx="906600" cy="9063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03</a:t>
            </a:r>
            <a:endParaRPr sz="3000">
              <a:solidFill>
                <a:schemeClr val="lt1"/>
              </a:solidFill>
              <a:latin typeface="Montserrat ExtraBold"/>
              <a:ea typeface="Montserrat ExtraBold"/>
              <a:cs typeface="Montserrat ExtraBold"/>
              <a:sym typeface="Montserrat ExtraBold"/>
            </a:endParaRPr>
          </a:p>
        </p:txBody>
      </p:sp>
      <p:sp>
        <p:nvSpPr>
          <p:cNvPr id="526" name="Google Shape;526;p65"/>
          <p:cNvSpPr/>
          <p:nvPr/>
        </p:nvSpPr>
        <p:spPr>
          <a:xfrm flipH="1">
            <a:off x="5069925" y="3000300"/>
            <a:ext cx="906600" cy="906300"/>
          </a:xfrm>
          <a:prstGeom prst="ellipse">
            <a:avLst/>
          </a:prstGeom>
          <a:solidFill>
            <a:schemeClr val="lt2"/>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3000">
                <a:solidFill>
                  <a:schemeClr val="lt1"/>
                </a:solidFill>
                <a:latin typeface="Montserrat ExtraBold"/>
                <a:ea typeface="Montserrat ExtraBold"/>
                <a:cs typeface="Montserrat ExtraBold"/>
                <a:sym typeface="Montserrat ExtraBold"/>
              </a:rPr>
              <a:t>04</a:t>
            </a:r>
            <a:endParaRPr sz="3000">
              <a:solidFill>
                <a:schemeClr val="lt1"/>
              </a:solidFill>
              <a:latin typeface="Montserrat ExtraBold"/>
              <a:ea typeface="Montserrat ExtraBold"/>
              <a:cs typeface="Montserrat ExtraBold"/>
              <a:sym typeface="Montserrat ExtraBold"/>
            </a:endParaRPr>
          </a:p>
        </p:txBody>
      </p:sp>
      <p:sp>
        <p:nvSpPr>
          <p:cNvPr id="527" name="Google Shape;527;p65"/>
          <p:cNvSpPr txBox="1"/>
          <p:nvPr/>
        </p:nvSpPr>
        <p:spPr>
          <a:xfrm flipH="1">
            <a:off x="6029275" y="3256875"/>
            <a:ext cx="2190900" cy="7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Medium"/>
                <a:ea typeface="Montserrat Medium"/>
                <a:cs typeface="Montserrat Medium"/>
                <a:sym typeface="Montserrat Medium"/>
              </a:rPr>
              <a:t>Venus is the second planet from the Sun. It’s really hot there</a:t>
            </a:r>
            <a:endParaRPr>
              <a:solidFill>
                <a:schemeClr val="dk2"/>
              </a:solidFill>
              <a:latin typeface="Montserrat Medium"/>
              <a:ea typeface="Montserrat Medium"/>
              <a:cs typeface="Montserrat Medium"/>
              <a:sym typeface="Montserrat Medium"/>
            </a:endParaRPr>
          </a:p>
        </p:txBody>
      </p:sp>
      <p:sp>
        <p:nvSpPr>
          <p:cNvPr id="528" name="Google Shape;528;p65"/>
          <p:cNvSpPr txBox="1"/>
          <p:nvPr/>
        </p:nvSpPr>
        <p:spPr>
          <a:xfrm flipH="1">
            <a:off x="6029246" y="2934950"/>
            <a:ext cx="2190900" cy="400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COMPARISON</a:t>
            </a:r>
            <a:endParaRPr sz="2000">
              <a:solidFill>
                <a:schemeClr val="dk2"/>
              </a:solidFill>
              <a:latin typeface="Montserrat ExtraBold"/>
              <a:ea typeface="Montserrat ExtraBold"/>
              <a:cs typeface="Montserrat ExtraBold"/>
              <a:sym typeface="Montserrat ExtraBold"/>
            </a:endParaRPr>
          </a:p>
        </p:txBody>
      </p:sp>
      <p:sp>
        <p:nvSpPr>
          <p:cNvPr id="529" name="Google Shape;529;p65"/>
          <p:cNvSpPr txBox="1"/>
          <p:nvPr/>
        </p:nvSpPr>
        <p:spPr>
          <a:xfrm>
            <a:off x="923856" y="3264550"/>
            <a:ext cx="2190900" cy="7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Medium"/>
                <a:ea typeface="Montserrat Medium"/>
                <a:cs typeface="Montserrat Medium"/>
                <a:sym typeface="Montserrat Medium"/>
              </a:rPr>
              <a:t>Despite being red, Mars is actually a really cold place</a:t>
            </a:r>
            <a:endParaRPr>
              <a:solidFill>
                <a:schemeClr val="dk2"/>
              </a:solidFill>
              <a:latin typeface="Montserrat Medium"/>
              <a:ea typeface="Montserrat Medium"/>
              <a:cs typeface="Montserrat Medium"/>
              <a:sym typeface="Montserrat Medium"/>
            </a:endParaRPr>
          </a:p>
        </p:txBody>
      </p:sp>
      <p:sp>
        <p:nvSpPr>
          <p:cNvPr id="530" name="Google Shape;530;p65"/>
          <p:cNvSpPr txBox="1"/>
          <p:nvPr/>
        </p:nvSpPr>
        <p:spPr>
          <a:xfrm>
            <a:off x="923825" y="2941975"/>
            <a:ext cx="2190900" cy="4002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DATA STUDY</a:t>
            </a:r>
            <a:endParaRPr sz="2000">
              <a:solidFill>
                <a:schemeClr val="dk2"/>
              </a:solidFill>
              <a:latin typeface="Montserrat ExtraBold"/>
              <a:ea typeface="Montserrat ExtraBold"/>
              <a:cs typeface="Montserrat ExtraBold"/>
              <a:sym typeface="Montserrat ExtraBold"/>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5"/>
                                        </p:tgtEl>
                                        <p:attrNameLst>
                                          <p:attrName>style.visibility</p:attrName>
                                        </p:attrNameLst>
                                      </p:cBhvr>
                                      <p:to>
                                        <p:strVal val="visible"/>
                                      </p:to>
                                    </p:set>
                                    <p:animEffect transition="in" filter="fade">
                                      <p:cBhvr>
                                        <p:cTn id="7" dur="1000"/>
                                        <p:tgtEl>
                                          <p:spTgt spid="515"/>
                                        </p:tgtEl>
                                      </p:cBhvr>
                                    </p:animEffect>
                                  </p:childTnLst>
                                </p:cTn>
                              </p:par>
                              <p:par>
                                <p:cTn id="8" presetID="10" presetClass="entr" presetSubtype="0" fill="hold" nodeType="withEffect">
                                  <p:stCondLst>
                                    <p:cond delay="0"/>
                                  </p:stCondLst>
                                  <p:childTnLst>
                                    <p:set>
                                      <p:cBhvr>
                                        <p:cTn id="9" dur="1" fill="hold">
                                          <p:stCondLst>
                                            <p:cond delay="0"/>
                                          </p:stCondLst>
                                        </p:cTn>
                                        <p:tgtEl>
                                          <p:spTgt spid="520"/>
                                        </p:tgtEl>
                                        <p:attrNameLst>
                                          <p:attrName>style.visibility</p:attrName>
                                        </p:attrNameLst>
                                      </p:cBhvr>
                                      <p:to>
                                        <p:strVal val="visible"/>
                                      </p:to>
                                    </p:set>
                                    <p:animEffect transition="in" filter="fade">
                                      <p:cBhvr>
                                        <p:cTn id="10" dur="1000"/>
                                        <p:tgtEl>
                                          <p:spTgt spid="520"/>
                                        </p:tgtEl>
                                      </p:cBhvr>
                                    </p:animEffect>
                                  </p:childTnLst>
                                </p:cTn>
                              </p:par>
                              <p:par>
                                <p:cTn id="11" presetID="10" presetClass="entr" presetSubtype="0" fill="hold" nodeType="withEffect">
                                  <p:stCondLst>
                                    <p:cond delay="0"/>
                                  </p:stCondLst>
                                  <p:childTnLst>
                                    <p:set>
                                      <p:cBhvr>
                                        <p:cTn id="12" dur="1" fill="hold">
                                          <p:stCondLst>
                                            <p:cond delay="0"/>
                                          </p:stCondLst>
                                        </p:cTn>
                                        <p:tgtEl>
                                          <p:spTgt spid="521"/>
                                        </p:tgtEl>
                                        <p:attrNameLst>
                                          <p:attrName>style.visibility</p:attrName>
                                        </p:attrNameLst>
                                      </p:cBhvr>
                                      <p:to>
                                        <p:strVal val="visible"/>
                                      </p:to>
                                    </p:set>
                                    <p:animEffect transition="in" filter="fade">
                                      <p:cBhvr>
                                        <p:cTn id="13" dur="1000"/>
                                        <p:tgtEl>
                                          <p:spTgt spid="521"/>
                                        </p:tgtEl>
                                      </p:cBhvr>
                                    </p:animEffect>
                                  </p:childTnLst>
                                </p:cTn>
                              </p:par>
                              <p:par>
                                <p:cTn id="14" presetID="10" presetClass="entr" presetSubtype="0" fill="hold" nodeType="withEffect">
                                  <p:stCondLst>
                                    <p:cond delay="0"/>
                                  </p:stCondLst>
                                  <p:childTnLst>
                                    <p:set>
                                      <p:cBhvr>
                                        <p:cTn id="15" dur="1" fill="hold">
                                          <p:stCondLst>
                                            <p:cond delay="0"/>
                                          </p:stCondLst>
                                        </p:cTn>
                                        <p:tgtEl>
                                          <p:spTgt spid="522"/>
                                        </p:tgtEl>
                                        <p:attrNameLst>
                                          <p:attrName>style.visibility</p:attrName>
                                        </p:attrNameLst>
                                      </p:cBhvr>
                                      <p:to>
                                        <p:strVal val="visible"/>
                                      </p:to>
                                    </p:set>
                                    <p:animEffect transition="in" filter="fade">
                                      <p:cBhvr>
                                        <p:cTn id="16" dur="1000"/>
                                        <p:tgtEl>
                                          <p:spTgt spid="5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16"/>
                                        </p:tgtEl>
                                        <p:attrNameLst>
                                          <p:attrName>style.visibility</p:attrName>
                                        </p:attrNameLst>
                                      </p:cBhvr>
                                      <p:to>
                                        <p:strVal val="visible"/>
                                      </p:to>
                                    </p:set>
                                    <p:animEffect transition="in" filter="fade">
                                      <p:cBhvr>
                                        <p:cTn id="21" dur="1000"/>
                                        <p:tgtEl>
                                          <p:spTgt spid="516"/>
                                        </p:tgtEl>
                                      </p:cBhvr>
                                    </p:animEffect>
                                  </p:childTnLst>
                                </p:cTn>
                              </p:par>
                              <p:par>
                                <p:cTn id="22" presetID="10" presetClass="entr" presetSubtype="0" fill="hold" nodeType="withEffect">
                                  <p:stCondLst>
                                    <p:cond delay="0"/>
                                  </p:stCondLst>
                                  <p:childTnLst>
                                    <p:set>
                                      <p:cBhvr>
                                        <p:cTn id="23" dur="1" fill="hold">
                                          <p:stCondLst>
                                            <p:cond delay="0"/>
                                          </p:stCondLst>
                                        </p:cTn>
                                        <p:tgtEl>
                                          <p:spTgt spid="518"/>
                                        </p:tgtEl>
                                        <p:attrNameLst>
                                          <p:attrName>style.visibility</p:attrName>
                                        </p:attrNameLst>
                                      </p:cBhvr>
                                      <p:to>
                                        <p:strVal val="visible"/>
                                      </p:to>
                                    </p:set>
                                    <p:animEffect transition="in" filter="fade">
                                      <p:cBhvr>
                                        <p:cTn id="24" dur="1000"/>
                                        <p:tgtEl>
                                          <p:spTgt spid="518"/>
                                        </p:tgtEl>
                                      </p:cBhvr>
                                    </p:animEffect>
                                  </p:childTnLst>
                                </p:cTn>
                              </p:par>
                              <p:par>
                                <p:cTn id="25" presetID="10" presetClass="entr" presetSubtype="0" fill="hold" nodeType="withEffect">
                                  <p:stCondLst>
                                    <p:cond delay="0"/>
                                  </p:stCondLst>
                                  <p:childTnLst>
                                    <p:set>
                                      <p:cBhvr>
                                        <p:cTn id="26" dur="1" fill="hold">
                                          <p:stCondLst>
                                            <p:cond delay="0"/>
                                          </p:stCondLst>
                                        </p:cTn>
                                        <p:tgtEl>
                                          <p:spTgt spid="519"/>
                                        </p:tgtEl>
                                        <p:attrNameLst>
                                          <p:attrName>style.visibility</p:attrName>
                                        </p:attrNameLst>
                                      </p:cBhvr>
                                      <p:to>
                                        <p:strVal val="visible"/>
                                      </p:to>
                                    </p:set>
                                    <p:animEffect transition="in" filter="fade">
                                      <p:cBhvr>
                                        <p:cTn id="27" dur="1000"/>
                                        <p:tgtEl>
                                          <p:spTgt spid="519"/>
                                        </p:tgtEl>
                                      </p:cBhvr>
                                    </p:animEffect>
                                  </p:childTnLst>
                                </p:cTn>
                              </p:par>
                              <p:par>
                                <p:cTn id="28" presetID="10" presetClass="entr" presetSubtype="0" fill="hold" nodeType="withEffect">
                                  <p:stCondLst>
                                    <p:cond delay="0"/>
                                  </p:stCondLst>
                                  <p:childTnLst>
                                    <p:set>
                                      <p:cBhvr>
                                        <p:cTn id="29" dur="1" fill="hold">
                                          <p:stCondLst>
                                            <p:cond delay="0"/>
                                          </p:stCondLst>
                                        </p:cTn>
                                        <p:tgtEl>
                                          <p:spTgt spid="523"/>
                                        </p:tgtEl>
                                        <p:attrNameLst>
                                          <p:attrName>style.visibility</p:attrName>
                                        </p:attrNameLst>
                                      </p:cBhvr>
                                      <p:to>
                                        <p:strVal val="visible"/>
                                      </p:to>
                                    </p:set>
                                    <p:animEffect transition="in" filter="fade">
                                      <p:cBhvr>
                                        <p:cTn id="30" dur="1000"/>
                                        <p:tgtEl>
                                          <p:spTgt spid="52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25"/>
                                        </p:tgtEl>
                                        <p:attrNameLst>
                                          <p:attrName>style.visibility</p:attrName>
                                        </p:attrNameLst>
                                      </p:cBhvr>
                                      <p:to>
                                        <p:strVal val="visible"/>
                                      </p:to>
                                    </p:set>
                                    <p:animEffect transition="in" filter="fade">
                                      <p:cBhvr>
                                        <p:cTn id="35" dur="1000"/>
                                        <p:tgtEl>
                                          <p:spTgt spid="525"/>
                                        </p:tgtEl>
                                      </p:cBhvr>
                                    </p:animEffect>
                                  </p:childTnLst>
                                </p:cTn>
                              </p:par>
                              <p:par>
                                <p:cTn id="36" presetID="10" presetClass="entr" presetSubtype="0" fill="hold" nodeType="withEffect">
                                  <p:stCondLst>
                                    <p:cond delay="0"/>
                                  </p:stCondLst>
                                  <p:childTnLst>
                                    <p:set>
                                      <p:cBhvr>
                                        <p:cTn id="37" dur="1" fill="hold">
                                          <p:stCondLst>
                                            <p:cond delay="0"/>
                                          </p:stCondLst>
                                        </p:cTn>
                                        <p:tgtEl>
                                          <p:spTgt spid="524"/>
                                        </p:tgtEl>
                                        <p:attrNameLst>
                                          <p:attrName>style.visibility</p:attrName>
                                        </p:attrNameLst>
                                      </p:cBhvr>
                                      <p:to>
                                        <p:strVal val="visible"/>
                                      </p:to>
                                    </p:set>
                                    <p:animEffect transition="in" filter="fade">
                                      <p:cBhvr>
                                        <p:cTn id="38" dur="1000"/>
                                        <p:tgtEl>
                                          <p:spTgt spid="524"/>
                                        </p:tgtEl>
                                      </p:cBhvr>
                                    </p:animEffect>
                                  </p:childTnLst>
                                </p:cTn>
                              </p:par>
                              <p:par>
                                <p:cTn id="39" presetID="10" presetClass="entr" presetSubtype="0" fill="hold" nodeType="withEffect">
                                  <p:stCondLst>
                                    <p:cond delay="0"/>
                                  </p:stCondLst>
                                  <p:childTnLst>
                                    <p:set>
                                      <p:cBhvr>
                                        <p:cTn id="40" dur="1" fill="hold">
                                          <p:stCondLst>
                                            <p:cond delay="0"/>
                                          </p:stCondLst>
                                        </p:cTn>
                                        <p:tgtEl>
                                          <p:spTgt spid="529"/>
                                        </p:tgtEl>
                                        <p:attrNameLst>
                                          <p:attrName>style.visibility</p:attrName>
                                        </p:attrNameLst>
                                      </p:cBhvr>
                                      <p:to>
                                        <p:strVal val="visible"/>
                                      </p:to>
                                    </p:set>
                                    <p:animEffect transition="in" filter="fade">
                                      <p:cBhvr>
                                        <p:cTn id="41" dur="1000"/>
                                        <p:tgtEl>
                                          <p:spTgt spid="529"/>
                                        </p:tgtEl>
                                      </p:cBhvr>
                                    </p:animEffect>
                                  </p:childTnLst>
                                </p:cTn>
                              </p:par>
                              <p:par>
                                <p:cTn id="42" presetID="10" presetClass="entr" presetSubtype="0" fill="hold" nodeType="withEffect">
                                  <p:stCondLst>
                                    <p:cond delay="0"/>
                                  </p:stCondLst>
                                  <p:childTnLst>
                                    <p:set>
                                      <p:cBhvr>
                                        <p:cTn id="43" dur="1" fill="hold">
                                          <p:stCondLst>
                                            <p:cond delay="0"/>
                                          </p:stCondLst>
                                        </p:cTn>
                                        <p:tgtEl>
                                          <p:spTgt spid="530"/>
                                        </p:tgtEl>
                                        <p:attrNameLst>
                                          <p:attrName>style.visibility</p:attrName>
                                        </p:attrNameLst>
                                      </p:cBhvr>
                                      <p:to>
                                        <p:strVal val="visible"/>
                                      </p:to>
                                    </p:set>
                                    <p:animEffect transition="in" filter="fade">
                                      <p:cBhvr>
                                        <p:cTn id="44" dur="1000"/>
                                        <p:tgtEl>
                                          <p:spTgt spid="53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26"/>
                                        </p:tgtEl>
                                        <p:attrNameLst>
                                          <p:attrName>style.visibility</p:attrName>
                                        </p:attrNameLst>
                                      </p:cBhvr>
                                      <p:to>
                                        <p:strVal val="visible"/>
                                      </p:to>
                                    </p:set>
                                    <p:animEffect transition="in" filter="fade">
                                      <p:cBhvr>
                                        <p:cTn id="49" dur="1000"/>
                                        <p:tgtEl>
                                          <p:spTgt spid="526"/>
                                        </p:tgtEl>
                                      </p:cBhvr>
                                    </p:animEffect>
                                  </p:childTnLst>
                                </p:cTn>
                              </p:par>
                              <p:par>
                                <p:cTn id="50" presetID="10" presetClass="entr" presetSubtype="0" fill="hold" nodeType="withEffect">
                                  <p:stCondLst>
                                    <p:cond delay="0"/>
                                  </p:stCondLst>
                                  <p:childTnLst>
                                    <p:set>
                                      <p:cBhvr>
                                        <p:cTn id="51" dur="1" fill="hold">
                                          <p:stCondLst>
                                            <p:cond delay="0"/>
                                          </p:stCondLst>
                                        </p:cTn>
                                        <p:tgtEl>
                                          <p:spTgt spid="527"/>
                                        </p:tgtEl>
                                        <p:attrNameLst>
                                          <p:attrName>style.visibility</p:attrName>
                                        </p:attrNameLst>
                                      </p:cBhvr>
                                      <p:to>
                                        <p:strVal val="visible"/>
                                      </p:to>
                                    </p:set>
                                    <p:animEffect transition="in" filter="fade">
                                      <p:cBhvr>
                                        <p:cTn id="52" dur="1000"/>
                                        <p:tgtEl>
                                          <p:spTgt spid="527"/>
                                        </p:tgtEl>
                                      </p:cBhvr>
                                    </p:animEffect>
                                  </p:childTnLst>
                                </p:cTn>
                              </p:par>
                              <p:par>
                                <p:cTn id="53" presetID="10" presetClass="entr" presetSubtype="0" fill="hold" nodeType="withEffect">
                                  <p:stCondLst>
                                    <p:cond delay="0"/>
                                  </p:stCondLst>
                                  <p:childTnLst>
                                    <p:set>
                                      <p:cBhvr>
                                        <p:cTn id="54" dur="1" fill="hold">
                                          <p:stCondLst>
                                            <p:cond delay="0"/>
                                          </p:stCondLst>
                                        </p:cTn>
                                        <p:tgtEl>
                                          <p:spTgt spid="528"/>
                                        </p:tgtEl>
                                        <p:attrNameLst>
                                          <p:attrName>style.visibility</p:attrName>
                                        </p:attrNameLst>
                                      </p:cBhvr>
                                      <p:to>
                                        <p:strVal val="visible"/>
                                      </p:to>
                                    </p:set>
                                    <p:animEffect transition="in" filter="fade">
                                      <p:cBhvr>
                                        <p:cTn id="55"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sp>
        <p:nvSpPr>
          <p:cNvPr id="380" name="Google Shape;380;p55">
            <a:hlinkClick r:id="rId4" action="ppaction://hlinksldjump"/>
          </p:cNvPr>
          <p:cNvSpPr txBox="1">
            <a:spLocks noGrp="1"/>
          </p:cNvSpPr>
          <p:nvPr>
            <p:ph type="title"/>
          </p:nvPr>
        </p:nvSpPr>
        <p:spPr>
          <a:xfrm>
            <a:off x="720000" y="1203751"/>
            <a:ext cx="2369003"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381" name="Google Shape;381;p55">
            <a:hlinkClick r:id="rId4" action="ppaction://hlinksldjump"/>
          </p:cNvPr>
          <p:cNvSpPr txBox="1">
            <a:spLocks noGrp="1"/>
          </p:cNvSpPr>
          <p:nvPr>
            <p:ph type="title" idx="2"/>
          </p:nvPr>
        </p:nvSpPr>
        <p:spPr>
          <a:xfrm>
            <a:off x="720000" y="610576"/>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382" name="Google Shape;382;p55"/>
          <p:cNvSpPr txBox="1">
            <a:spLocks noGrp="1"/>
          </p:cNvSpPr>
          <p:nvPr>
            <p:ph type="subTitle" idx="1"/>
          </p:nvPr>
        </p:nvSpPr>
        <p:spPr>
          <a:xfrm>
            <a:off x="720000" y="1790276"/>
            <a:ext cx="2086198"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PROJECT OUTLINE</a:t>
            </a:r>
            <a:endParaRPr dirty="0"/>
          </a:p>
        </p:txBody>
      </p:sp>
      <p:sp>
        <p:nvSpPr>
          <p:cNvPr id="383" name="Google Shape;383;p55">
            <a:hlinkClick r:id="rId5" action="ppaction://hlinksldjump"/>
          </p:cNvPr>
          <p:cNvSpPr txBox="1">
            <a:spLocks noGrp="1"/>
          </p:cNvSpPr>
          <p:nvPr>
            <p:ph type="title" idx="3"/>
          </p:nvPr>
        </p:nvSpPr>
        <p:spPr>
          <a:xfrm>
            <a:off x="3296700" y="1195146"/>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BACKGROUND</a:t>
            </a:r>
            <a:endParaRPr dirty="0"/>
          </a:p>
        </p:txBody>
      </p:sp>
      <p:sp>
        <p:nvSpPr>
          <p:cNvPr id="384" name="Google Shape;384;p55">
            <a:hlinkClick r:id="rId5" action="ppaction://hlinksldjump"/>
          </p:cNvPr>
          <p:cNvSpPr txBox="1">
            <a:spLocks noGrp="1"/>
          </p:cNvSpPr>
          <p:nvPr>
            <p:ph type="title" idx="4"/>
          </p:nvPr>
        </p:nvSpPr>
        <p:spPr>
          <a:xfrm>
            <a:off x="3296700" y="601971"/>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385" name="Google Shape;385;p55"/>
          <p:cNvSpPr txBox="1">
            <a:spLocks noGrp="1"/>
          </p:cNvSpPr>
          <p:nvPr>
            <p:ph type="subTitle" idx="5"/>
          </p:nvPr>
        </p:nvSpPr>
        <p:spPr>
          <a:xfrm>
            <a:off x="3296700" y="1781671"/>
            <a:ext cx="26697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PHAGE BIOLOGY</a:t>
            </a:r>
            <a:endParaRPr dirty="0"/>
          </a:p>
        </p:txBody>
      </p:sp>
      <p:sp>
        <p:nvSpPr>
          <p:cNvPr id="386" name="Google Shape;386;p55">
            <a:hlinkClick r:id="rId6" action="ppaction://hlinksldjump"/>
          </p:cNvPr>
          <p:cNvSpPr txBox="1">
            <a:spLocks noGrp="1"/>
          </p:cNvSpPr>
          <p:nvPr>
            <p:ph type="title" idx="6"/>
          </p:nvPr>
        </p:nvSpPr>
        <p:spPr>
          <a:xfrm>
            <a:off x="3296700" y="3420655"/>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a:t>
            </a:r>
            <a:endParaRPr dirty="0"/>
          </a:p>
        </p:txBody>
      </p:sp>
      <p:sp>
        <p:nvSpPr>
          <p:cNvPr id="387" name="Google Shape;387;p55">
            <a:hlinkClick r:id="rId6" action="ppaction://hlinksldjump"/>
          </p:cNvPr>
          <p:cNvSpPr txBox="1">
            <a:spLocks noGrp="1"/>
          </p:cNvSpPr>
          <p:nvPr>
            <p:ph type="title" idx="7"/>
          </p:nvPr>
        </p:nvSpPr>
        <p:spPr>
          <a:xfrm>
            <a:off x="3296700" y="2827480"/>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388" name="Google Shape;388;p55"/>
          <p:cNvSpPr txBox="1">
            <a:spLocks noGrp="1"/>
          </p:cNvSpPr>
          <p:nvPr>
            <p:ph type="subTitle" idx="8"/>
          </p:nvPr>
        </p:nvSpPr>
        <p:spPr>
          <a:xfrm>
            <a:off x="3296700" y="4007180"/>
            <a:ext cx="26697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COLORFUL PLOTS AND LINES!</a:t>
            </a:r>
            <a:endParaRPr dirty="0"/>
          </a:p>
        </p:txBody>
      </p:sp>
      <p:sp>
        <p:nvSpPr>
          <p:cNvPr id="389" name="Google Shape;389;p55">
            <a:hlinkClick r:id="rId7" action="ppaction://hlinksldjump"/>
          </p:cNvPr>
          <p:cNvSpPr txBox="1">
            <a:spLocks noGrp="1"/>
          </p:cNvSpPr>
          <p:nvPr>
            <p:ph type="title" idx="9"/>
          </p:nvPr>
        </p:nvSpPr>
        <p:spPr>
          <a:xfrm>
            <a:off x="5980500" y="3420655"/>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ANALYSIS AND CONCLUSIONS</a:t>
            </a:r>
            <a:endParaRPr dirty="0"/>
          </a:p>
        </p:txBody>
      </p:sp>
      <p:sp>
        <p:nvSpPr>
          <p:cNvPr id="390" name="Google Shape;390;p55">
            <a:hlinkClick r:id="rId7" action="ppaction://hlinksldjump"/>
          </p:cNvPr>
          <p:cNvSpPr txBox="1">
            <a:spLocks noGrp="1"/>
          </p:cNvSpPr>
          <p:nvPr>
            <p:ph type="title" idx="13"/>
          </p:nvPr>
        </p:nvSpPr>
        <p:spPr>
          <a:xfrm>
            <a:off x="5980500" y="2827480"/>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
        <p:nvSpPr>
          <p:cNvPr id="391" name="Google Shape;391;p55"/>
          <p:cNvSpPr txBox="1">
            <a:spLocks noGrp="1"/>
          </p:cNvSpPr>
          <p:nvPr>
            <p:ph type="subTitle" idx="14"/>
          </p:nvPr>
        </p:nvSpPr>
        <p:spPr>
          <a:xfrm>
            <a:off x="5980500" y="4007180"/>
            <a:ext cx="26697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BIGGEST TAKEAWAYS</a:t>
            </a:r>
          </a:p>
        </p:txBody>
      </p:sp>
      <p:sp>
        <p:nvSpPr>
          <p:cNvPr id="2" name="Google Shape;383;p55">
            <a:hlinkClick r:id="rId5" action="ppaction://hlinksldjump"/>
            <a:extLst>
              <a:ext uri="{FF2B5EF4-FFF2-40B4-BE49-F238E27FC236}">
                <a16:creationId xmlns:a16="http://schemas.microsoft.com/office/drawing/2014/main" id="{F3CDE345-DCD4-58A1-9F18-DA21F5D9D7AD}"/>
              </a:ext>
            </a:extLst>
          </p:cNvPr>
          <p:cNvSpPr txBox="1">
            <a:spLocks/>
          </p:cNvSpPr>
          <p:nvPr/>
        </p:nvSpPr>
        <p:spPr>
          <a:xfrm>
            <a:off x="5873400" y="1194921"/>
            <a:ext cx="26697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Montserrat ExtraBold"/>
              <a:buNone/>
              <a:defRPr sz="20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dirty="0"/>
              <a:t>METHODOLOGY</a:t>
            </a:r>
          </a:p>
        </p:txBody>
      </p:sp>
      <p:sp>
        <p:nvSpPr>
          <p:cNvPr id="3" name="Google Shape;384;p55">
            <a:hlinkClick r:id="rId5" action="ppaction://hlinksldjump"/>
            <a:extLst>
              <a:ext uri="{FF2B5EF4-FFF2-40B4-BE49-F238E27FC236}">
                <a16:creationId xmlns:a16="http://schemas.microsoft.com/office/drawing/2014/main" id="{5CF38F14-D887-1409-DD19-1BF4A6F8EB30}"/>
              </a:ext>
            </a:extLst>
          </p:cNvPr>
          <p:cNvSpPr txBox="1">
            <a:spLocks/>
          </p:cNvSpPr>
          <p:nvPr/>
        </p:nvSpPr>
        <p:spPr>
          <a:xfrm>
            <a:off x="5873400" y="601746"/>
            <a:ext cx="1275300" cy="59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Montserrat ExtraBold"/>
              <a:buNone/>
              <a:defRPr sz="3000" b="0" i="0" u="none" strike="noStrike" cap="none">
                <a:solidFill>
                  <a:schemeClr val="accent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03</a:t>
            </a:r>
          </a:p>
        </p:txBody>
      </p:sp>
      <p:sp>
        <p:nvSpPr>
          <p:cNvPr id="4" name="Google Shape;385;p55">
            <a:extLst>
              <a:ext uri="{FF2B5EF4-FFF2-40B4-BE49-F238E27FC236}">
                <a16:creationId xmlns:a16="http://schemas.microsoft.com/office/drawing/2014/main" id="{0E9D3B3A-EB01-9465-BA06-35C6A3A4E488}"/>
              </a:ext>
            </a:extLst>
          </p:cNvPr>
          <p:cNvSpPr txBox="1">
            <a:spLocks/>
          </p:cNvSpPr>
          <p:nvPr/>
        </p:nvSpPr>
        <p:spPr>
          <a:xfrm>
            <a:off x="5873400" y="1781446"/>
            <a:ext cx="26697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0" indent="0"/>
            <a:r>
              <a:rPr lang="en-US" dirty="0"/>
              <a:t>DASHBOARD AND ODE MODEL</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000"/>
                                        <p:tgtEl>
                                          <p:spTgt spid="380"/>
                                        </p:tgtEl>
                                      </p:cBhvr>
                                    </p:animEffect>
                                  </p:childTnLst>
                                </p:cTn>
                              </p:par>
                              <p:par>
                                <p:cTn id="8" presetID="10" presetClass="entr" presetSubtype="0" fill="hold" nodeType="withEffect">
                                  <p:stCondLst>
                                    <p:cond delay="0"/>
                                  </p:stCondLst>
                                  <p:childTnLst>
                                    <p:set>
                                      <p:cBhvr>
                                        <p:cTn id="9" dur="1" fill="hold">
                                          <p:stCondLst>
                                            <p:cond delay="0"/>
                                          </p:stCondLst>
                                        </p:cTn>
                                        <p:tgtEl>
                                          <p:spTgt spid="381"/>
                                        </p:tgtEl>
                                        <p:attrNameLst>
                                          <p:attrName>style.visibility</p:attrName>
                                        </p:attrNameLst>
                                      </p:cBhvr>
                                      <p:to>
                                        <p:strVal val="visible"/>
                                      </p:to>
                                    </p:set>
                                    <p:animEffect transition="in" filter="fade">
                                      <p:cBhvr>
                                        <p:cTn id="10" dur="1000"/>
                                        <p:tgtEl>
                                          <p:spTgt spid="381"/>
                                        </p:tgtEl>
                                      </p:cBhvr>
                                    </p:animEffect>
                                  </p:childTnLst>
                                </p:cTn>
                              </p:par>
                              <p:par>
                                <p:cTn id="11" presetID="10" presetClass="entr" presetSubtype="0" fill="hold" nodeType="withEffect">
                                  <p:stCondLst>
                                    <p:cond delay="0"/>
                                  </p:stCondLst>
                                  <p:childTnLst>
                                    <p:set>
                                      <p:cBhvr>
                                        <p:cTn id="12" dur="1" fill="hold">
                                          <p:stCondLst>
                                            <p:cond delay="0"/>
                                          </p:stCondLst>
                                        </p:cTn>
                                        <p:tgtEl>
                                          <p:spTgt spid="382"/>
                                        </p:tgtEl>
                                        <p:attrNameLst>
                                          <p:attrName>style.visibility</p:attrName>
                                        </p:attrNameLst>
                                      </p:cBhvr>
                                      <p:to>
                                        <p:strVal val="visible"/>
                                      </p:to>
                                    </p:set>
                                    <p:animEffect transition="in" filter="fade">
                                      <p:cBhvr>
                                        <p:cTn id="13" dur="1000"/>
                                        <p:tgtEl>
                                          <p:spTgt spid="382"/>
                                        </p:tgtEl>
                                      </p:cBhvr>
                                    </p:animEffect>
                                  </p:childTnLst>
                                </p:cTn>
                              </p:par>
                              <p:par>
                                <p:cTn id="14" presetID="10" presetClass="entr" presetSubtype="0" fill="hold" nodeType="withEffect">
                                  <p:stCondLst>
                                    <p:cond delay="0"/>
                                  </p:stCondLst>
                                  <p:childTnLst>
                                    <p:set>
                                      <p:cBhvr>
                                        <p:cTn id="15" dur="1" fill="hold">
                                          <p:stCondLst>
                                            <p:cond delay="0"/>
                                          </p:stCondLst>
                                        </p:cTn>
                                        <p:tgtEl>
                                          <p:spTgt spid="383"/>
                                        </p:tgtEl>
                                        <p:attrNameLst>
                                          <p:attrName>style.visibility</p:attrName>
                                        </p:attrNameLst>
                                      </p:cBhvr>
                                      <p:to>
                                        <p:strVal val="visible"/>
                                      </p:to>
                                    </p:set>
                                    <p:animEffect transition="in" filter="fade">
                                      <p:cBhvr>
                                        <p:cTn id="16" dur="1000"/>
                                        <p:tgtEl>
                                          <p:spTgt spid="383"/>
                                        </p:tgtEl>
                                      </p:cBhvr>
                                    </p:animEffect>
                                  </p:childTnLst>
                                </p:cTn>
                              </p:par>
                              <p:par>
                                <p:cTn id="17" presetID="10" presetClass="entr" presetSubtype="0" fill="hold" nodeType="withEffect">
                                  <p:stCondLst>
                                    <p:cond delay="0"/>
                                  </p:stCondLst>
                                  <p:childTnLst>
                                    <p:set>
                                      <p:cBhvr>
                                        <p:cTn id="18" dur="1" fill="hold">
                                          <p:stCondLst>
                                            <p:cond delay="0"/>
                                          </p:stCondLst>
                                        </p:cTn>
                                        <p:tgtEl>
                                          <p:spTgt spid="384"/>
                                        </p:tgtEl>
                                        <p:attrNameLst>
                                          <p:attrName>style.visibility</p:attrName>
                                        </p:attrNameLst>
                                      </p:cBhvr>
                                      <p:to>
                                        <p:strVal val="visible"/>
                                      </p:to>
                                    </p:set>
                                    <p:animEffect transition="in" filter="fade">
                                      <p:cBhvr>
                                        <p:cTn id="19" dur="1000"/>
                                        <p:tgtEl>
                                          <p:spTgt spid="384"/>
                                        </p:tgtEl>
                                      </p:cBhvr>
                                    </p:animEffect>
                                  </p:childTnLst>
                                </p:cTn>
                              </p:par>
                              <p:par>
                                <p:cTn id="20" presetID="10" presetClass="entr" presetSubtype="0" fill="hold" nodeType="withEffect">
                                  <p:stCondLst>
                                    <p:cond delay="0"/>
                                  </p:stCondLst>
                                  <p:childTnLst>
                                    <p:set>
                                      <p:cBhvr>
                                        <p:cTn id="21" dur="1" fill="hold">
                                          <p:stCondLst>
                                            <p:cond delay="0"/>
                                          </p:stCondLst>
                                        </p:cTn>
                                        <p:tgtEl>
                                          <p:spTgt spid="385"/>
                                        </p:tgtEl>
                                        <p:attrNameLst>
                                          <p:attrName>style.visibility</p:attrName>
                                        </p:attrNameLst>
                                      </p:cBhvr>
                                      <p:to>
                                        <p:strVal val="visible"/>
                                      </p:to>
                                    </p:set>
                                    <p:animEffect transition="in" filter="fade">
                                      <p:cBhvr>
                                        <p:cTn id="22" dur="1000"/>
                                        <p:tgtEl>
                                          <p:spTgt spid="385"/>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386"/>
                                        </p:tgtEl>
                                        <p:attrNameLst>
                                          <p:attrName>style.visibility</p:attrName>
                                        </p:attrNameLst>
                                      </p:cBhvr>
                                      <p:to>
                                        <p:strVal val="visible"/>
                                      </p:to>
                                    </p:set>
                                    <p:animEffect transition="in" filter="fade">
                                      <p:cBhvr>
                                        <p:cTn id="34" dur="1000"/>
                                        <p:tgtEl>
                                          <p:spTgt spid="386"/>
                                        </p:tgtEl>
                                      </p:cBhvr>
                                    </p:animEffect>
                                  </p:childTnLst>
                                </p:cTn>
                              </p:par>
                              <p:par>
                                <p:cTn id="35" presetID="10" presetClass="entr" presetSubtype="0" fill="hold" nodeType="withEffect">
                                  <p:stCondLst>
                                    <p:cond delay="0"/>
                                  </p:stCondLst>
                                  <p:childTnLst>
                                    <p:set>
                                      <p:cBhvr>
                                        <p:cTn id="36" dur="1" fill="hold">
                                          <p:stCondLst>
                                            <p:cond delay="0"/>
                                          </p:stCondLst>
                                        </p:cTn>
                                        <p:tgtEl>
                                          <p:spTgt spid="387"/>
                                        </p:tgtEl>
                                        <p:attrNameLst>
                                          <p:attrName>style.visibility</p:attrName>
                                        </p:attrNameLst>
                                      </p:cBhvr>
                                      <p:to>
                                        <p:strVal val="visible"/>
                                      </p:to>
                                    </p:set>
                                    <p:animEffect transition="in" filter="fade">
                                      <p:cBhvr>
                                        <p:cTn id="37" dur="1000"/>
                                        <p:tgtEl>
                                          <p:spTgt spid="387"/>
                                        </p:tgtEl>
                                      </p:cBhvr>
                                    </p:animEffect>
                                  </p:childTnLst>
                                </p:cTn>
                              </p:par>
                              <p:par>
                                <p:cTn id="38" presetID="10" presetClass="entr" presetSubtype="0" fill="hold" nodeType="withEffect">
                                  <p:stCondLst>
                                    <p:cond delay="0"/>
                                  </p:stCondLst>
                                  <p:childTnLst>
                                    <p:set>
                                      <p:cBhvr>
                                        <p:cTn id="39" dur="1" fill="hold">
                                          <p:stCondLst>
                                            <p:cond delay="0"/>
                                          </p:stCondLst>
                                        </p:cTn>
                                        <p:tgtEl>
                                          <p:spTgt spid="388"/>
                                        </p:tgtEl>
                                        <p:attrNameLst>
                                          <p:attrName>style.visibility</p:attrName>
                                        </p:attrNameLst>
                                      </p:cBhvr>
                                      <p:to>
                                        <p:strVal val="visible"/>
                                      </p:to>
                                    </p:set>
                                    <p:animEffect transition="in" filter="fade">
                                      <p:cBhvr>
                                        <p:cTn id="40" dur="1000"/>
                                        <p:tgtEl>
                                          <p:spTgt spid="388"/>
                                        </p:tgtEl>
                                      </p:cBhvr>
                                    </p:animEffect>
                                  </p:childTnLst>
                                </p:cTn>
                              </p:par>
                              <p:par>
                                <p:cTn id="41" presetID="10" presetClass="entr" presetSubtype="0" fill="hold" nodeType="withEffect">
                                  <p:stCondLst>
                                    <p:cond delay="0"/>
                                  </p:stCondLst>
                                  <p:childTnLst>
                                    <p:set>
                                      <p:cBhvr>
                                        <p:cTn id="42" dur="1" fill="hold">
                                          <p:stCondLst>
                                            <p:cond delay="0"/>
                                          </p:stCondLst>
                                        </p:cTn>
                                        <p:tgtEl>
                                          <p:spTgt spid="389"/>
                                        </p:tgtEl>
                                        <p:attrNameLst>
                                          <p:attrName>style.visibility</p:attrName>
                                        </p:attrNameLst>
                                      </p:cBhvr>
                                      <p:to>
                                        <p:strVal val="visible"/>
                                      </p:to>
                                    </p:set>
                                    <p:animEffect transition="in" filter="fade">
                                      <p:cBhvr>
                                        <p:cTn id="43" dur="1000"/>
                                        <p:tgtEl>
                                          <p:spTgt spid="389"/>
                                        </p:tgtEl>
                                      </p:cBhvr>
                                    </p:animEffect>
                                  </p:childTnLst>
                                </p:cTn>
                              </p:par>
                              <p:par>
                                <p:cTn id="44" presetID="10" presetClass="entr" presetSubtype="0" fill="hold" nodeType="withEffect">
                                  <p:stCondLst>
                                    <p:cond delay="0"/>
                                  </p:stCondLst>
                                  <p:childTnLst>
                                    <p:set>
                                      <p:cBhvr>
                                        <p:cTn id="45" dur="1" fill="hold">
                                          <p:stCondLst>
                                            <p:cond delay="0"/>
                                          </p:stCondLst>
                                        </p:cTn>
                                        <p:tgtEl>
                                          <p:spTgt spid="390"/>
                                        </p:tgtEl>
                                        <p:attrNameLst>
                                          <p:attrName>style.visibility</p:attrName>
                                        </p:attrNameLst>
                                      </p:cBhvr>
                                      <p:to>
                                        <p:strVal val="visible"/>
                                      </p:to>
                                    </p:set>
                                    <p:animEffect transition="in" filter="fade">
                                      <p:cBhvr>
                                        <p:cTn id="46" dur="1000"/>
                                        <p:tgtEl>
                                          <p:spTgt spid="390"/>
                                        </p:tgtEl>
                                      </p:cBhvr>
                                    </p:animEffect>
                                  </p:childTnLst>
                                </p:cTn>
                              </p:par>
                              <p:par>
                                <p:cTn id="47" presetID="10" presetClass="entr" presetSubtype="0" fill="hold" nodeType="withEffect">
                                  <p:stCondLst>
                                    <p:cond delay="0"/>
                                  </p:stCondLst>
                                  <p:childTnLst>
                                    <p:set>
                                      <p:cBhvr>
                                        <p:cTn id="48" dur="1" fill="hold">
                                          <p:stCondLst>
                                            <p:cond delay="0"/>
                                          </p:stCondLst>
                                        </p:cTn>
                                        <p:tgtEl>
                                          <p:spTgt spid="391"/>
                                        </p:tgtEl>
                                        <p:attrNameLst>
                                          <p:attrName>style.visibility</p:attrName>
                                        </p:attrNameLst>
                                      </p:cBhvr>
                                      <p:to>
                                        <p:strVal val="visible"/>
                                      </p:to>
                                    </p:set>
                                    <p:animEffect transition="in" filter="fade">
                                      <p:cBhvr>
                                        <p:cTn id="49" dur="1000"/>
                                        <p:tgtEl>
                                          <p:spTgt spid="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66"/>
          <p:cNvSpPr/>
          <p:nvPr/>
        </p:nvSpPr>
        <p:spPr>
          <a:xfrm flipH="1">
            <a:off x="1148813" y="2361385"/>
            <a:ext cx="767100" cy="767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6"/>
          <p:cNvSpPr/>
          <p:nvPr/>
        </p:nvSpPr>
        <p:spPr>
          <a:xfrm flipH="1">
            <a:off x="5011063" y="1394050"/>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01</a:t>
            </a:r>
            <a:endParaRPr sz="3000">
              <a:solidFill>
                <a:schemeClr val="lt1"/>
              </a:solidFill>
              <a:latin typeface="Montserrat ExtraBold"/>
              <a:ea typeface="Montserrat ExtraBold"/>
              <a:cs typeface="Montserrat ExtraBold"/>
              <a:sym typeface="Montserrat ExtraBold"/>
            </a:endParaRPr>
          </a:p>
        </p:txBody>
      </p:sp>
      <p:sp>
        <p:nvSpPr>
          <p:cNvPr id="537" name="Google Shape;537;p66"/>
          <p:cNvSpPr/>
          <p:nvPr/>
        </p:nvSpPr>
        <p:spPr>
          <a:xfrm flipH="1">
            <a:off x="5011063" y="2569000"/>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02</a:t>
            </a:r>
            <a:endParaRPr sz="3000">
              <a:solidFill>
                <a:schemeClr val="lt1"/>
              </a:solidFill>
              <a:latin typeface="Montserrat ExtraBold"/>
              <a:ea typeface="Montserrat ExtraBold"/>
              <a:cs typeface="Montserrat ExtraBold"/>
              <a:sym typeface="Montserrat ExtraBold"/>
            </a:endParaRPr>
          </a:p>
        </p:txBody>
      </p:sp>
      <p:sp>
        <p:nvSpPr>
          <p:cNvPr id="538" name="Google Shape;538;p66"/>
          <p:cNvSpPr/>
          <p:nvPr/>
        </p:nvSpPr>
        <p:spPr>
          <a:xfrm flipH="1">
            <a:off x="5011063" y="3743950"/>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03</a:t>
            </a:r>
            <a:endParaRPr sz="3000">
              <a:solidFill>
                <a:schemeClr val="lt1"/>
              </a:solidFill>
              <a:latin typeface="Montserrat ExtraBold"/>
              <a:ea typeface="Montserrat ExtraBold"/>
              <a:cs typeface="Montserrat ExtraBold"/>
              <a:sym typeface="Montserrat ExtraBold"/>
            </a:endParaRPr>
          </a:p>
        </p:txBody>
      </p:sp>
      <p:sp>
        <p:nvSpPr>
          <p:cNvPr id="539" name="Google Shape;539;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STUDY OBJECTIVES</a:t>
            </a:r>
            <a:endParaRPr/>
          </a:p>
        </p:txBody>
      </p:sp>
      <p:sp>
        <p:nvSpPr>
          <p:cNvPr id="540" name="Google Shape;540;p66"/>
          <p:cNvSpPr txBox="1"/>
          <p:nvPr/>
        </p:nvSpPr>
        <p:spPr>
          <a:xfrm>
            <a:off x="837113" y="1408713"/>
            <a:ext cx="1390500" cy="94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Earth is the third planet from the Sun</a:t>
            </a:r>
            <a:endParaRPr>
              <a:solidFill>
                <a:schemeClr val="dk2"/>
              </a:solidFill>
              <a:latin typeface="Montserrat Medium"/>
              <a:ea typeface="Montserrat Medium"/>
              <a:cs typeface="Montserrat Medium"/>
              <a:sym typeface="Montserrat Medium"/>
            </a:endParaRPr>
          </a:p>
        </p:txBody>
      </p:sp>
      <p:sp>
        <p:nvSpPr>
          <p:cNvPr id="541" name="Google Shape;541;p66"/>
          <p:cNvSpPr txBox="1"/>
          <p:nvPr/>
        </p:nvSpPr>
        <p:spPr>
          <a:xfrm flipH="1">
            <a:off x="2639248" y="2942975"/>
            <a:ext cx="2322600" cy="494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Mercury is the smallest planet of them all</a:t>
            </a:r>
            <a:endParaRPr>
              <a:solidFill>
                <a:schemeClr val="dk2"/>
              </a:solidFill>
              <a:latin typeface="Montserrat Medium"/>
              <a:ea typeface="Montserrat Medium"/>
              <a:cs typeface="Montserrat Medium"/>
              <a:sym typeface="Montserrat Medium"/>
            </a:endParaRPr>
          </a:p>
        </p:txBody>
      </p:sp>
      <p:sp>
        <p:nvSpPr>
          <p:cNvPr id="542" name="Google Shape;542;p66"/>
          <p:cNvSpPr txBox="1"/>
          <p:nvPr/>
        </p:nvSpPr>
        <p:spPr>
          <a:xfrm flipH="1">
            <a:off x="2639248" y="2544825"/>
            <a:ext cx="23226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MERCURY</a:t>
            </a:r>
            <a:endParaRPr sz="2000">
              <a:solidFill>
                <a:schemeClr val="dk2"/>
              </a:solidFill>
              <a:latin typeface="Montserrat ExtraBold"/>
              <a:ea typeface="Montserrat ExtraBold"/>
              <a:cs typeface="Montserrat ExtraBold"/>
              <a:sym typeface="Montserrat ExtraBold"/>
            </a:endParaRPr>
          </a:p>
        </p:txBody>
      </p:sp>
      <p:sp>
        <p:nvSpPr>
          <p:cNvPr id="543" name="Google Shape;543;p66"/>
          <p:cNvSpPr txBox="1"/>
          <p:nvPr/>
        </p:nvSpPr>
        <p:spPr>
          <a:xfrm flipH="1">
            <a:off x="2639248" y="1768025"/>
            <a:ext cx="2322600" cy="49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Venus is the second planet from the Sun</a:t>
            </a:r>
            <a:endParaRPr>
              <a:solidFill>
                <a:schemeClr val="dk2"/>
              </a:solidFill>
              <a:latin typeface="Montserrat Medium"/>
              <a:ea typeface="Montserrat Medium"/>
              <a:cs typeface="Montserrat Medium"/>
              <a:sym typeface="Montserrat Medium"/>
            </a:endParaRPr>
          </a:p>
        </p:txBody>
      </p:sp>
      <p:sp>
        <p:nvSpPr>
          <p:cNvPr id="544" name="Google Shape;544;p66"/>
          <p:cNvSpPr txBox="1"/>
          <p:nvPr/>
        </p:nvSpPr>
        <p:spPr>
          <a:xfrm flipH="1">
            <a:off x="2639248" y="1369875"/>
            <a:ext cx="23226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VENUS</a:t>
            </a:r>
            <a:endParaRPr sz="2000">
              <a:solidFill>
                <a:schemeClr val="dk2"/>
              </a:solidFill>
              <a:latin typeface="Montserrat ExtraBold"/>
              <a:ea typeface="Montserrat ExtraBold"/>
              <a:cs typeface="Montserrat ExtraBold"/>
              <a:sym typeface="Montserrat ExtraBold"/>
            </a:endParaRPr>
          </a:p>
        </p:txBody>
      </p:sp>
      <p:sp>
        <p:nvSpPr>
          <p:cNvPr id="545" name="Google Shape;545;p66"/>
          <p:cNvSpPr txBox="1"/>
          <p:nvPr/>
        </p:nvSpPr>
        <p:spPr>
          <a:xfrm flipH="1">
            <a:off x="2639248" y="4117925"/>
            <a:ext cx="2322600" cy="49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It’s the biggest planet in the Solar System</a:t>
            </a:r>
            <a:endParaRPr>
              <a:solidFill>
                <a:schemeClr val="dk2"/>
              </a:solidFill>
              <a:latin typeface="Montserrat Medium"/>
              <a:ea typeface="Montserrat Medium"/>
              <a:cs typeface="Montserrat Medium"/>
              <a:sym typeface="Montserrat Medium"/>
            </a:endParaRPr>
          </a:p>
        </p:txBody>
      </p:sp>
      <p:sp>
        <p:nvSpPr>
          <p:cNvPr id="546" name="Google Shape;546;p66"/>
          <p:cNvSpPr txBox="1"/>
          <p:nvPr/>
        </p:nvSpPr>
        <p:spPr>
          <a:xfrm flipH="1">
            <a:off x="2639248" y="3719775"/>
            <a:ext cx="23226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JUPITER</a:t>
            </a:r>
            <a:endParaRPr sz="2000">
              <a:solidFill>
                <a:schemeClr val="dk2"/>
              </a:solidFill>
              <a:latin typeface="Montserrat ExtraBold"/>
              <a:ea typeface="Montserrat ExtraBold"/>
              <a:cs typeface="Montserrat ExtraBold"/>
              <a:sym typeface="Montserrat ExtraBold"/>
            </a:endParaRPr>
          </a:p>
        </p:txBody>
      </p:sp>
      <p:sp>
        <p:nvSpPr>
          <p:cNvPr id="547" name="Google Shape;547;p66"/>
          <p:cNvSpPr txBox="1"/>
          <p:nvPr/>
        </p:nvSpPr>
        <p:spPr>
          <a:xfrm>
            <a:off x="6182755" y="1211725"/>
            <a:ext cx="2085900" cy="53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ontserrat Medium"/>
                <a:ea typeface="Montserrat Medium"/>
                <a:cs typeface="Montserrat Medium"/>
                <a:sym typeface="Montserrat Medium"/>
              </a:rPr>
              <a:t>Despite being red, Mars is a cold place</a:t>
            </a:r>
            <a:endParaRPr>
              <a:solidFill>
                <a:schemeClr val="dk2"/>
              </a:solidFill>
              <a:latin typeface="Montserrat Medium"/>
              <a:ea typeface="Montserrat Medium"/>
              <a:cs typeface="Montserrat Medium"/>
              <a:sym typeface="Montserrat Medium"/>
            </a:endParaRPr>
          </a:p>
        </p:txBody>
      </p:sp>
      <p:sp>
        <p:nvSpPr>
          <p:cNvPr id="548" name="Google Shape;548;p66"/>
          <p:cNvSpPr txBox="1"/>
          <p:nvPr/>
        </p:nvSpPr>
        <p:spPr>
          <a:xfrm>
            <a:off x="6182755" y="1802153"/>
            <a:ext cx="2085900" cy="53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ontserrat Medium"/>
                <a:ea typeface="Montserrat Medium"/>
                <a:cs typeface="Montserrat Medium"/>
                <a:sym typeface="Montserrat Medium"/>
              </a:rPr>
              <a:t>Neptune is very far away from Earth</a:t>
            </a:r>
            <a:endParaRPr>
              <a:solidFill>
                <a:schemeClr val="dk2"/>
              </a:solidFill>
              <a:latin typeface="Montserrat Medium"/>
              <a:ea typeface="Montserrat Medium"/>
              <a:cs typeface="Montserrat Medium"/>
              <a:sym typeface="Montserrat Medium"/>
            </a:endParaRPr>
          </a:p>
        </p:txBody>
      </p:sp>
      <p:sp>
        <p:nvSpPr>
          <p:cNvPr id="549" name="Google Shape;549;p66"/>
          <p:cNvSpPr txBox="1"/>
          <p:nvPr/>
        </p:nvSpPr>
        <p:spPr>
          <a:xfrm>
            <a:off x="6182755" y="2392580"/>
            <a:ext cx="2085900" cy="530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Saturn is a gas giant and has several rings</a:t>
            </a:r>
            <a:endParaRPr>
              <a:solidFill>
                <a:schemeClr val="dk2"/>
              </a:solidFill>
              <a:latin typeface="Montserrat Medium"/>
              <a:ea typeface="Montserrat Medium"/>
              <a:cs typeface="Montserrat Medium"/>
              <a:sym typeface="Montserrat Medium"/>
            </a:endParaRPr>
          </a:p>
        </p:txBody>
      </p:sp>
      <p:sp>
        <p:nvSpPr>
          <p:cNvPr id="550" name="Google Shape;550;p66"/>
          <p:cNvSpPr txBox="1"/>
          <p:nvPr/>
        </p:nvSpPr>
        <p:spPr>
          <a:xfrm>
            <a:off x="6182755" y="2983008"/>
            <a:ext cx="2085900" cy="530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
                <a:solidFill>
                  <a:schemeClr val="dk2"/>
                </a:solidFill>
                <a:latin typeface="Montserrat Medium"/>
                <a:ea typeface="Montserrat Medium"/>
                <a:cs typeface="Montserrat Medium"/>
                <a:sym typeface="Montserrat Medium"/>
              </a:rPr>
              <a:t>The Sun is the closest star to us</a:t>
            </a:r>
            <a:endParaRPr>
              <a:solidFill>
                <a:schemeClr val="dk2"/>
              </a:solidFill>
              <a:latin typeface="Montserrat Medium"/>
              <a:ea typeface="Montserrat Medium"/>
              <a:cs typeface="Montserrat Medium"/>
              <a:sym typeface="Montserrat Medium"/>
            </a:endParaRPr>
          </a:p>
        </p:txBody>
      </p:sp>
      <p:sp>
        <p:nvSpPr>
          <p:cNvPr id="551" name="Google Shape;551;p66"/>
          <p:cNvSpPr txBox="1"/>
          <p:nvPr/>
        </p:nvSpPr>
        <p:spPr>
          <a:xfrm>
            <a:off x="6182755" y="3573435"/>
            <a:ext cx="2085900" cy="530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
                <a:solidFill>
                  <a:schemeClr val="dk2"/>
                </a:solidFill>
                <a:latin typeface="Montserrat Medium"/>
                <a:ea typeface="Montserrat Medium"/>
                <a:cs typeface="Montserrat Medium"/>
                <a:sym typeface="Montserrat Medium"/>
              </a:rPr>
              <a:t>Ceres is in the main asteroid belt</a:t>
            </a:r>
            <a:endParaRPr>
              <a:solidFill>
                <a:schemeClr val="dk2"/>
              </a:solidFill>
              <a:latin typeface="Montserrat Medium"/>
              <a:ea typeface="Montserrat Medium"/>
              <a:cs typeface="Montserrat Medium"/>
              <a:sym typeface="Montserrat Medium"/>
            </a:endParaRPr>
          </a:p>
        </p:txBody>
      </p:sp>
      <p:sp>
        <p:nvSpPr>
          <p:cNvPr id="552" name="Google Shape;552;p66"/>
          <p:cNvSpPr txBox="1"/>
          <p:nvPr/>
        </p:nvSpPr>
        <p:spPr>
          <a:xfrm>
            <a:off x="6182755" y="4163863"/>
            <a:ext cx="2085900" cy="530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
                <a:solidFill>
                  <a:schemeClr val="dk2"/>
                </a:solidFill>
                <a:latin typeface="Montserrat Medium"/>
                <a:ea typeface="Montserrat Medium"/>
                <a:cs typeface="Montserrat Medium"/>
                <a:sym typeface="Montserrat Medium"/>
              </a:rPr>
              <a:t>Pluto is considered a dwarf planet</a:t>
            </a:r>
            <a:endParaRPr>
              <a:solidFill>
                <a:schemeClr val="dk2"/>
              </a:solidFill>
              <a:latin typeface="Montserrat Medium"/>
              <a:ea typeface="Montserrat Medium"/>
              <a:cs typeface="Montserrat Medium"/>
              <a:sym typeface="Montserrat Medium"/>
            </a:endParaRPr>
          </a:p>
        </p:txBody>
      </p:sp>
      <p:cxnSp>
        <p:nvCxnSpPr>
          <p:cNvPr id="553" name="Google Shape;553;p66"/>
          <p:cNvCxnSpPr>
            <a:stCxn id="536" idx="2"/>
            <a:endCxn id="547" idx="1"/>
          </p:cNvCxnSpPr>
          <p:nvPr/>
        </p:nvCxnSpPr>
        <p:spPr>
          <a:xfrm rot="10800000" flipH="1">
            <a:off x="5779063" y="1476700"/>
            <a:ext cx="403800" cy="301200"/>
          </a:xfrm>
          <a:prstGeom prst="bentConnector3">
            <a:avLst>
              <a:gd name="adj1" fmla="val 49987"/>
            </a:avLst>
          </a:prstGeom>
          <a:noFill/>
          <a:ln w="38100" cap="flat" cmpd="sng">
            <a:solidFill>
              <a:schemeClr val="accent2"/>
            </a:solidFill>
            <a:prstDash val="solid"/>
            <a:miter lim="8000"/>
            <a:headEnd type="none" w="med" len="med"/>
            <a:tailEnd type="none" w="med" len="med"/>
          </a:ln>
        </p:spPr>
      </p:cxnSp>
      <p:cxnSp>
        <p:nvCxnSpPr>
          <p:cNvPr id="554" name="Google Shape;554;p66"/>
          <p:cNvCxnSpPr>
            <a:stCxn id="536" idx="2"/>
            <a:endCxn id="548" idx="1"/>
          </p:cNvCxnSpPr>
          <p:nvPr/>
        </p:nvCxnSpPr>
        <p:spPr>
          <a:xfrm>
            <a:off x="5779063" y="1777900"/>
            <a:ext cx="403800" cy="289200"/>
          </a:xfrm>
          <a:prstGeom prst="bentConnector3">
            <a:avLst>
              <a:gd name="adj1" fmla="val 49987"/>
            </a:avLst>
          </a:prstGeom>
          <a:noFill/>
          <a:ln w="38100" cap="flat" cmpd="sng">
            <a:solidFill>
              <a:schemeClr val="accent2"/>
            </a:solidFill>
            <a:prstDash val="solid"/>
            <a:miter lim="8000"/>
            <a:headEnd type="none" w="med" len="med"/>
            <a:tailEnd type="none" w="med" len="med"/>
          </a:ln>
        </p:spPr>
      </p:cxnSp>
      <p:cxnSp>
        <p:nvCxnSpPr>
          <p:cNvPr id="555" name="Google Shape;555;p66"/>
          <p:cNvCxnSpPr>
            <a:stCxn id="537" idx="2"/>
            <a:endCxn id="549" idx="1"/>
          </p:cNvCxnSpPr>
          <p:nvPr/>
        </p:nvCxnSpPr>
        <p:spPr>
          <a:xfrm rot="10800000" flipH="1">
            <a:off x="5779063" y="2657650"/>
            <a:ext cx="403800" cy="295200"/>
          </a:xfrm>
          <a:prstGeom prst="bentConnector3">
            <a:avLst>
              <a:gd name="adj1" fmla="val 49987"/>
            </a:avLst>
          </a:prstGeom>
          <a:noFill/>
          <a:ln w="38100" cap="flat" cmpd="sng">
            <a:solidFill>
              <a:schemeClr val="accent2"/>
            </a:solidFill>
            <a:prstDash val="solid"/>
            <a:miter lim="8000"/>
            <a:headEnd type="none" w="med" len="med"/>
            <a:tailEnd type="none" w="med" len="med"/>
          </a:ln>
        </p:spPr>
      </p:cxnSp>
      <p:cxnSp>
        <p:nvCxnSpPr>
          <p:cNvPr id="556" name="Google Shape;556;p66"/>
          <p:cNvCxnSpPr>
            <a:stCxn id="537" idx="2"/>
            <a:endCxn id="550" idx="1"/>
          </p:cNvCxnSpPr>
          <p:nvPr/>
        </p:nvCxnSpPr>
        <p:spPr>
          <a:xfrm>
            <a:off x="5779063" y="2952850"/>
            <a:ext cx="403800" cy="295200"/>
          </a:xfrm>
          <a:prstGeom prst="bentConnector3">
            <a:avLst>
              <a:gd name="adj1" fmla="val 49987"/>
            </a:avLst>
          </a:prstGeom>
          <a:noFill/>
          <a:ln w="38100" cap="flat" cmpd="sng">
            <a:solidFill>
              <a:schemeClr val="accent2"/>
            </a:solidFill>
            <a:prstDash val="solid"/>
            <a:miter lim="8000"/>
            <a:headEnd type="none" w="med" len="med"/>
            <a:tailEnd type="none" w="med" len="med"/>
          </a:ln>
        </p:spPr>
      </p:cxnSp>
      <p:cxnSp>
        <p:nvCxnSpPr>
          <p:cNvPr id="557" name="Google Shape;557;p66"/>
          <p:cNvCxnSpPr>
            <a:stCxn id="538" idx="2"/>
            <a:endCxn id="551" idx="1"/>
          </p:cNvCxnSpPr>
          <p:nvPr/>
        </p:nvCxnSpPr>
        <p:spPr>
          <a:xfrm rot="10800000" flipH="1">
            <a:off x="5779063" y="3838600"/>
            <a:ext cx="403800" cy="289200"/>
          </a:xfrm>
          <a:prstGeom prst="bentConnector3">
            <a:avLst>
              <a:gd name="adj1" fmla="val 49987"/>
            </a:avLst>
          </a:prstGeom>
          <a:noFill/>
          <a:ln w="38100" cap="flat" cmpd="sng">
            <a:solidFill>
              <a:schemeClr val="accent2"/>
            </a:solidFill>
            <a:prstDash val="solid"/>
            <a:miter lim="8000"/>
            <a:headEnd type="none" w="med" len="med"/>
            <a:tailEnd type="none" w="med" len="med"/>
          </a:ln>
        </p:spPr>
      </p:cxnSp>
      <p:cxnSp>
        <p:nvCxnSpPr>
          <p:cNvPr id="558" name="Google Shape;558;p66"/>
          <p:cNvCxnSpPr>
            <a:stCxn id="538" idx="2"/>
            <a:endCxn id="552" idx="1"/>
          </p:cNvCxnSpPr>
          <p:nvPr/>
        </p:nvCxnSpPr>
        <p:spPr>
          <a:xfrm>
            <a:off x="5779063" y="4127800"/>
            <a:ext cx="403800" cy="301200"/>
          </a:xfrm>
          <a:prstGeom prst="bentConnector3">
            <a:avLst>
              <a:gd name="adj1" fmla="val 49987"/>
            </a:avLst>
          </a:prstGeom>
          <a:noFill/>
          <a:ln w="38100" cap="flat" cmpd="sng">
            <a:solidFill>
              <a:schemeClr val="accent2"/>
            </a:solidFill>
            <a:prstDash val="solid"/>
            <a:miter lim="8000"/>
            <a:headEnd type="none" w="med" len="med"/>
            <a:tailEnd type="none" w="med" len="med"/>
          </a:ln>
        </p:spPr>
      </p:cxnSp>
      <p:cxnSp>
        <p:nvCxnSpPr>
          <p:cNvPr id="559" name="Google Shape;559;p66"/>
          <p:cNvCxnSpPr>
            <a:stCxn id="535" idx="2"/>
            <a:endCxn id="544" idx="3"/>
          </p:cNvCxnSpPr>
          <p:nvPr/>
        </p:nvCxnSpPr>
        <p:spPr>
          <a:xfrm rot="10800000" flipH="1">
            <a:off x="1915913" y="1569835"/>
            <a:ext cx="723300" cy="1175100"/>
          </a:xfrm>
          <a:prstGeom prst="bentConnector3">
            <a:avLst>
              <a:gd name="adj1" fmla="val 50002"/>
            </a:avLst>
          </a:prstGeom>
          <a:noFill/>
          <a:ln w="38100" cap="flat" cmpd="sng">
            <a:solidFill>
              <a:schemeClr val="accent2"/>
            </a:solidFill>
            <a:prstDash val="solid"/>
            <a:miter lim="8000"/>
            <a:headEnd type="none" w="med" len="med"/>
            <a:tailEnd type="none" w="med" len="med"/>
          </a:ln>
        </p:spPr>
      </p:cxnSp>
      <p:cxnSp>
        <p:nvCxnSpPr>
          <p:cNvPr id="560" name="Google Shape;560;p66"/>
          <p:cNvCxnSpPr>
            <a:stCxn id="535" idx="2"/>
            <a:endCxn id="546" idx="3"/>
          </p:cNvCxnSpPr>
          <p:nvPr/>
        </p:nvCxnSpPr>
        <p:spPr>
          <a:xfrm>
            <a:off x="1915913" y="2744935"/>
            <a:ext cx="723300" cy="1174800"/>
          </a:xfrm>
          <a:prstGeom prst="bentConnector3">
            <a:avLst>
              <a:gd name="adj1" fmla="val 50002"/>
            </a:avLst>
          </a:prstGeom>
          <a:noFill/>
          <a:ln w="38100" cap="flat" cmpd="sng">
            <a:solidFill>
              <a:schemeClr val="accent2"/>
            </a:solidFill>
            <a:prstDash val="solid"/>
            <a:miter lim="8000"/>
            <a:headEnd type="none" w="med" len="med"/>
            <a:tailEnd type="none" w="med" len="med"/>
          </a:ln>
        </p:spPr>
      </p:cxnSp>
      <p:cxnSp>
        <p:nvCxnSpPr>
          <p:cNvPr id="561" name="Google Shape;561;p66"/>
          <p:cNvCxnSpPr>
            <a:stCxn id="535" idx="2"/>
            <a:endCxn id="542" idx="3"/>
          </p:cNvCxnSpPr>
          <p:nvPr/>
        </p:nvCxnSpPr>
        <p:spPr>
          <a:xfrm>
            <a:off x="1915913" y="2744935"/>
            <a:ext cx="723300" cy="0"/>
          </a:xfrm>
          <a:prstGeom prst="straightConnector1">
            <a:avLst/>
          </a:prstGeom>
          <a:noFill/>
          <a:ln w="38100" cap="flat" cmpd="sng">
            <a:solidFill>
              <a:schemeClr val="accent2"/>
            </a:solidFill>
            <a:prstDash val="solid"/>
            <a:miter lim="8000"/>
            <a:headEnd type="none" w="med" len="med"/>
            <a:tailEnd type="none" w="med" len="med"/>
          </a:ln>
        </p:spPr>
      </p:cxnSp>
      <p:grpSp>
        <p:nvGrpSpPr>
          <p:cNvPr id="562" name="Google Shape;562;p66"/>
          <p:cNvGrpSpPr/>
          <p:nvPr/>
        </p:nvGrpSpPr>
        <p:grpSpPr>
          <a:xfrm>
            <a:off x="1390382" y="2574383"/>
            <a:ext cx="283985" cy="341080"/>
            <a:chOff x="1493849" y="2775533"/>
            <a:chExt cx="283985" cy="341080"/>
          </a:xfrm>
        </p:grpSpPr>
        <p:sp>
          <p:nvSpPr>
            <p:cNvPr id="563" name="Google Shape;563;p66"/>
            <p:cNvSpPr/>
            <p:nvPr/>
          </p:nvSpPr>
          <p:spPr>
            <a:xfrm>
              <a:off x="1493849" y="2775533"/>
              <a:ext cx="283985" cy="341080"/>
            </a:xfrm>
            <a:custGeom>
              <a:avLst/>
              <a:gdLst/>
              <a:ahLst/>
              <a:cxnLst/>
              <a:rect l="l" t="t" r="r" b="b"/>
              <a:pathLst>
                <a:path w="8943" h="10741" extrusionOk="0">
                  <a:moveTo>
                    <a:pt x="8430" y="1013"/>
                  </a:moveTo>
                  <a:cubicBezTo>
                    <a:pt x="8466" y="1013"/>
                    <a:pt x="8514" y="1025"/>
                    <a:pt x="8549" y="1061"/>
                  </a:cubicBezTo>
                  <a:cubicBezTo>
                    <a:pt x="8573" y="1084"/>
                    <a:pt x="8585" y="1132"/>
                    <a:pt x="8585" y="1180"/>
                  </a:cubicBezTo>
                  <a:lnTo>
                    <a:pt x="8585" y="1846"/>
                  </a:lnTo>
                  <a:cubicBezTo>
                    <a:pt x="8585" y="2454"/>
                    <a:pt x="8454" y="2906"/>
                    <a:pt x="8192" y="3204"/>
                  </a:cubicBezTo>
                  <a:cubicBezTo>
                    <a:pt x="7954" y="3466"/>
                    <a:pt x="7633" y="3585"/>
                    <a:pt x="7323" y="3716"/>
                  </a:cubicBezTo>
                  <a:cubicBezTo>
                    <a:pt x="7180" y="3775"/>
                    <a:pt x="7025" y="3835"/>
                    <a:pt x="6894" y="3918"/>
                  </a:cubicBezTo>
                  <a:cubicBezTo>
                    <a:pt x="7037" y="3466"/>
                    <a:pt x="7121" y="2989"/>
                    <a:pt x="7121" y="2501"/>
                  </a:cubicBezTo>
                  <a:lnTo>
                    <a:pt x="7121" y="1811"/>
                  </a:lnTo>
                  <a:cubicBezTo>
                    <a:pt x="7335" y="1811"/>
                    <a:pt x="7549" y="1715"/>
                    <a:pt x="7680" y="1513"/>
                  </a:cubicBezTo>
                  <a:lnTo>
                    <a:pt x="7799" y="1334"/>
                  </a:lnTo>
                  <a:cubicBezTo>
                    <a:pt x="7954" y="1132"/>
                    <a:pt x="8168" y="1013"/>
                    <a:pt x="8430" y="1013"/>
                  </a:cubicBezTo>
                  <a:close/>
                  <a:moveTo>
                    <a:pt x="453" y="1025"/>
                  </a:moveTo>
                  <a:cubicBezTo>
                    <a:pt x="703" y="1025"/>
                    <a:pt x="929" y="1144"/>
                    <a:pt x="1072" y="1358"/>
                  </a:cubicBezTo>
                  <a:lnTo>
                    <a:pt x="1191" y="1537"/>
                  </a:lnTo>
                  <a:cubicBezTo>
                    <a:pt x="1322" y="1703"/>
                    <a:pt x="1537" y="1834"/>
                    <a:pt x="1763" y="1834"/>
                  </a:cubicBezTo>
                  <a:lnTo>
                    <a:pt x="1763" y="2513"/>
                  </a:lnTo>
                  <a:cubicBezTo>
                    <a:pt x="1763" y="2989"/>
                    <a:pt x="1834" y="3466"/>
                    <a:pt x="1977" y="3930"/>
                  </a:cubicBezTo>
                  <a:cubicBezTo>
                    <a:pt x="1846" y="3835"/>
                    <a:pt x="1703" y="3775"/>
                    <a:pt x="1548" y="3716"/>
                  </a:cubicBezTo>
                  <a:cubicBezTo>
                    <a:pt x="1239" y="3597"/>
                    <a:pt x="929" y="3466"/>
                    <a:pt x="691" y="3204"/>
                  </a:cubicBezTo>
                  <a:cubicBezTo>
                    <a:pt x="417" y="2906"/>
                    <a:pt x="286" y="2454"/>
                    <a:pt x="286" y="1846"/>
                  </a:cubicBezTo>
                  <a:lnTo>
                    <a:pt x="286" y="1191"/>
                  </a:lnTo>
                  <a:cubicBezTo>
                    <a:pt x="286" y="1144"/>
                    <a:pt x="298" y="1096"/>
                    <a:pt x="334" y="1072"/>
                  </a:cubicBezTo>
                  <a:cubicBezTo>
                    <a:pt x="358" y="1037"/>
                    <a:pt x="405" y="1025"/>
                    <a:pt x="453" y="1025"/>
                  </a:cubicBezTo>
                  <a:close/>
                  <a:moveTo>
                    <a:pt x="7097" y="299"/>
                  </a:moveTo>
                  <a:lnTo>
                    <a:pt x="7097" y="668"/>
                  </a:lnTo>
                  <a:lnTo>
                    <a:pt x="5739" y="668"/>
                  </a:lnTo>
                  <a:cubicBezTo>
                    <a:pt x="5656" y="668"/>
                    <a:pt x="5585" y="739"/>
                    <a:pt x="5585" y="834"/>
                  </a:cubicBezTo>
                  <a:cubicBezTo>
                    <a:pt x="5585" y="918"/>
                    <a:pt x="5656" y="1001"/>
                    <a:pt x="5739" y="1001"/>
                  </a:cubicBezTo>
                  <a:lnTo>
                    <a:pt x="6775" y="1001"/>
                  </a:lnTo>
                  <a:lnTo>
                    <a:pt x="6775" y="2513"/>
                  </a:lnTo>
                  <a:cubicBezTo>
                    <a:pt x="6787" y="3882"/>
                    <a:pt x="6132" y="5192"/>
                    <a:pt x="5013" y="6014"/>
                  </a:cubicBezTo>
                  <a:lnTo>
                    <a:pt x="4894" y="6097"/>
                  </a:lnTo>
                  <a:cubicBezTo>
                    <a:pt x="4870" y="6097"/>
                    <a:pt x="4835" y="6085"/>
                    <a:pt x="4811" y="6085"/>
                  </a:cubicBezTo>
                  <a:lnTo>
                    <a:pt x="4037" y="6085"/>
                  </a:lnTo>
                  <a:cubicBezTo>
                    <a:pt x="4001" y="6085"/>
                    <a:pt x="3977" y="6085"/>
                    <a:pt x="3942" y="6097"/>
                  </a:cubicBezTo>
                  <a:lnTo>
                    <a:pt x="3823" y="6014"/>
                  </a:lnTo>
                  <a:cubicBezTo>
                    <a:pt x="2727" y="5192"/>
                    <a:pt x="2060" y="3882"/>
                    <a:pt x="2060" y="2513"/>
                  </a:cubicBezTo>
                  <a:lnTo>
                    <a:pt x="2060" y="1001"/>
                  </a:lnTo>
                  <a:lnTo>
                    <a:pt x="5013" y="1001"/>
                  </a:lnTo>
                  <a:cubicBezTo>
                    <a:pt x="5108" y="1001"/>
                    <a:pt x="5180" y="918"/>
                    <a:pt x="5180" y="834"/>
                  </a:cubicBezTo>
                  <a:cubicBezTo>
                    <a:pt x="5180" y="739"/>
                    <a:pt x="5108" y="668"/>
                    <a:pt x="5013" y="668"/>
                  </a:cubicBezTo>
                  <a:lnTo>
                    <a:pt x="1727" y="668"/>
                  </a:lnTo>
                  <a:lnTo>
                    <a:pt x="1727" y="299"/>
                  </a:lnTo>
                  <a:close/>
                  <a:moveTo>
                    <a:pt x="4823" y="6395"/>
                  </a:moveTo>
                  <a:cubicBezTo>
                    <a:pt x="4882" y="6395"/>
                    <a:pt x="4930" y="6442"/>
                    <a:pt x="4930" y="6502"/>
                  </a:cubicBezTo>
                  <a:lnTo>
                    <a:pt x="4930" y="6621"/>
                  </a:lnTo>
                  <a:cubicBezTo>
                    <a:pt x="4930" y="6680"/>
                    <a:pt x="4882" y="6728"/>
                    <a:pt x="4823" y="6728"/>
                  </a:cubicBezTo>
                  <a:lnTo>
                    <a:pt x="4049" y="6728"/>
                  </a:lnTo>
                  <a:cubicBezTo>
                    <a:pt x="3989" y="6728"/>
                    <a:pt x="3942" y="6680"/>
                    <a:pt x="3942" y="6621"/>
                  </a:cubicBezTo>
                  <a:lnTo>
                    <a:pt x="3942" y="6502"/>
                  </a:lnTo>
                  <a:cubicBezTo>
                    <a:pt x="3942" y="6442"/>
                    <a:pt x="3989" y="6395"/>
                    <a:pt x="4049" y="6395"/>
                  </a:cubicBezTo>
                  <a:close/>
                  <a:moveTo>
                    <a:pt x="4620" y="7037"/>
                  </a:moveTo>
                  <a:lnTo>
                    <a:pt x="4620" y="8573"/>
                  </a:lnTo>
                  <a:lnTo>
                    <a:pt x="4239" y="8573"/>
                  </a:lnTo>
                  <a:lnTo>
                    <a:pt x="4239" y="7037"/>
                  </a:lnTo>
                  <a:close/>
                  <a:moveTo>
                    <a:pt x="5418" y="8883"/>
                  </a:moveTo>
                  <a:cubicBezTo>
                    <a:pt x="5525" y="8883"/>
                    <a:pt x="5608" y="8978"/>
                    <a:pt x="5608" y="9073"/>
                  </a:cubicBezTo>
                  <a:lnTo>
                    <a:pt x="5608" y="9252"/>
                  </a:lnTo>
                  <a:lnTo>
                    <a:pt x="4215" y="9252"/>
                  </a:lnTo>
                  <a:cubicBezTo>
                    <a:pt x="4120" y="9252"/>
                    <a:pt x="4049" y="9335"/>
                    <a:pt x="4049" y="9419"/>
                  </a:cubicBezTo>
                  <a:cubicBezTo>
                    <a:pt x="4049" y="9514"/>
                    <a:pt x="4120" y="9585"/>
                    <a:pt x="4215" y="9585"/>
                  </a:cubicBezTo>
                  <a:lnTo>
                    <a:pt x="6370" y="9585"/>
                  </a:lnTo>
                  <a:cubicBezTo>
                    <a:pt x="6382" y="9585"/>
                    <a:pt x="6406" y="9597"/>
                    <a:pt x="6418" y="9609"/>
                  </a:cubicBezTo>
                  <a:lnTo>
                    <a:pt x="6561" y="10371"/>
                  </a:lnTo>
                  <a:cubicBezTo>
                    <a:pt x="6561" y="10383"/>
                    <a:pt x="6561" y="10407"/>
                    <a:pt x="6549" y="10407"/>
                  </a:cubicBezTo>
                  <a:cubicBezTo>
                    <a:pt x="6549" y="10407"/>
                    <a:pt x="6537" y="10419"/>
                    <a:pt x="6525" y="10419"/>
                  </a:cubicBezTo>
                  <a:lnTo>
                    <a:pt x="2370" y="10419"/>
                  </a:lnTo>
                  <a:cubicBezTo>
                    <a:pt x="2358" y="10419"/>
                    <a:pt x="2334" y="10407"/>
                    <a:pt x="2334" y="10407"/>
                  </a:cubicBezTo>
                  <a:cubicBezTo>
                    <a:pt x="2334" y="10407"/>
                    <a:pt x="2322" y="10383"/>
                    <a:pt x="2322" y="10371"/>
                  </a:cubicBezTo>
                  <a:lnTo>
                    <a:pt x="2477" y="9609"/>
                  </a:lnTo>
                  <a:cubicBezTo>
                    <a:pt x="2477" y="9597"/>
                    <a:pt x="2489" y="9585"/>
                    <a:pt x="2513" y="9585"/>
                  </a:cubicBezTo>
                  <a:lnTo>
                    <a:pt x="3489" y="9585"/>
                  </a:lnTo>
                  <a:cubicBezTo>
                    <a:pt x="3573" y="9585"/>
                    <a:pt x="3644" y="9514"/>
                    <a:pt x="3644" y="9419"/>
                  </a:cubicBezTo>
                  <a:cubicBezTo>
                    <a:pt x="3644" y="9335"/>
                    <a:pt x="3573" y="9252"/>
                    <a:pt x="3489" y="9252"/>
                  </a:cubicBezTo>
                  <a:lnTo>
                    <a:pt x="3263" y="9252"/>
                  </a:lnTo>
                  <a:lnTo>
                    <a:pt x="3263" y="9073"/>
                  </a:lnTo>
                  <a:cubicBezTo>
                    <a:pt x="3263" y="8978"/>
                    <a:pt x="3346" y="8883"/>
                    <a:pt x="3453" y="8883"/>
                  </a:cubicBezTo>
                  <a:close/>
                  <a:moveTo>
                    <a:pt x="1739" y="1"/>
                  </a:moveTo>
                  <a:cubicBezTo>
                    <a:pt x="1572" y="1"/>
                    <a:pt x="1441" y="132"/>
                    <a:pt x="1441" y="299"/>
                  </a:cubicBezTo>
                  <a:lnTo>
                    <a:pt x="1441" y="703"/>
                  </a:lnTo>
                  <a:cubicBezTo>
                    <a:pt x="1441" y="858"/>
                    <a:pt x="1572" y="1001"/>
                    <a:pt x="1739" y="1001"/>
                  </a:cubicBezTo>
                  <a:lnTo>
                    <a:pt x="1775" y="1001"/>
                  </a:lnTo>
                  <a:lnTo>
                    <a:pt x="1775" y="1513"/>
                  </a:lnTo>
                  <a:cubicBezTo>
                    <a:pt x="1656" y="1513"/>
                    <a:pt x="1537" y="1453"/>
                    <a:pt x="1477" y="1358"/>
                  </a:cubicBezTo>
                  <a:lnTo>
                    <a:pt x="1358" y="1180"/>
                  </a:lnTo>
                  <a:cubicBezTo>
                    <a:pt x="1156" y="882"/>
                    <a:pt x="822" y="715"/>
                    <a:pt x="477" y="715"/>
                  </a:cubicBezTo>
                  <a:cubicBezTo>
                    <a:pt x="346" y="715"/>
                    <a:pt x="227" y="763"/>
                    <a:pt x="132" y="846"/>
                  </a:cubicBezTo>
                  <a:cubicBezTo>
                    <a:pt x="48" y="941"/>
                    <a:pt x="1" y="1049"/>
                    <a:pt x="1" y="1191"/>
                  </a:cubicBezTo>
                  <a:lnTo>
                    <a:pt x="1" y="1846"/>
                  </a:lnTo>
                  <a:cubicBezTo>
                    <a:pt x="1" y="3418"/>
                    <a:pt x="798" y="3751"/>
                    <a:pt x="1465" y="4013"/>
                  </a:cubicBezTo>
                  <a:cubicBezTo>
                    <a:pt x="1810" y="4168"/>
                    <a:pt x="2144" y="4299"/>
                    <a:pt x="2299" y="4609"/>
                  </a:cubicBezTo>
                  <a:cubicBezTo>
                    <a:pt x="2334" y="4704"/>
                    <a:pt x="2322" y="4775"/>
                    <a:pt x="2263" y="4847"/>
                  </a:cubicBezTo>
                  <a:cubicBezTo>
                    <a:pt x="2212" y="4914"/>
                    <a:pt x="2120" y="4946"/>
                    <a:pt x="2041" y="4946"/>
                  </a:cubicBezTo>
                  <a:cubicBezTo>
                    <a:pt x="2008" y="4946"/>
                    <a:pt x="1978" y="4940"/>
                    <a:pt x="1953" y="4930"/>
                  </a:cubicBezTo>
                  <a:cubicBezTo>
                    <a:pt x="1834" y="4882"/>
                    <a:pt x="1822" y="4728"/>
                    <a:pt x="1834" y="4632"/>
                  </a:cubicBezTo>
                  <a:cubicBezTo>
                    <a:pt x="1834" y="4537"/>
                    <a:pt x="1775" y="4466"/>
                    <a:pt x="1679" y="4466"/>
                  </a:cubicBezTo>
                  <a:cubicBezTo>
                    <a:pt x="1596" y="4466"/>
                    <a:pt x="1513" y="4525"/>
                    <a:pt x="1513" y="4609"/>
                  </a:cubicBezTo>
                  <a:cubicBezTo>
                    <a:pt x="1513" y="4740"/>
                    <a:pt x="1537" y="5085"/>
                    <a:pt x="1834" y="5228"/>
                  </a:cubicBezTo>
                  <a:cubicBezTo>
                    <a:pt x="1906" y="5252"/>
                    <a:pt x="1965" y="5263"/>
                    <a:pt x="2037" y="5263"/>
                  </a:cubicBezTo>
                  <a:cubicBezTo>
                    <a:pt x="2203" y="5263"/>
                    <a:pt x="2382" y="5192"/>
                    <a:pt x="2489" y="5073"/>
                  </a:cubicBezTo>
                  <a:cubicBezTo>
                    <a:pt x="2501" y="5061"/>
                    <a:pt x="2513" y="5049"/>
                    <a:pt x="2513" y="5025"/>
                  </a:cubicBezTo>
                  <a:cubicBezTo>
                    <a:pt x="2811" y="5502"/>
                    <a:pt x="3215" y="5942"/>
                    <a:pt x="3680" y="6275"/>
                  </a:cubicBezTo>
                  <a:lnTo>
                    <a:pt x="3703" y="6299"/>
                  </a:lnTo>
                  <a:cubicBezTo>
                    <a:pt x="3656" y="6347"/>
                    <a:pt x="3644" y="6430"/>
                    <a:pt x="3644" y="6514"/>
                  </a:cubicBezTo>
                  <a:lnTo>
                    <a:pt x="3644" y="6633"/>
                  </a:lnTo>
                  <a:cubicBezTo>
                    <a:pt x="3644" y="6835"/>
                    <a:pt x="3775" y="6990"/>
                    <a:pt x="3965" y="7037"/>
                  </a:cubicBezTo>
                  <a:lnTo>
                    <a:pt x="3965" y="8585"/>
                  </a:lnTo>
                  <a:lnTo>
                    <a:pt x="3489" y="8585"/>
                  </a:lnTo>
                  <a:cubicBezTo>
                    <a:pt x="3203" y="8585"/>
                    <a:pt x="2977" y="8811"/>
                    <a:pt x="2977" y="9085"/>
                  </a:cubicBezTo>
                  <a:lnTo>
                    <a:pt x="2977" y="9264"/>
                  </a:lnTo>
                  <a:lnTo>
                    <a:pt x="2549" y="9264"/>
                  </a:lnTo>
                  <a:cubicBezTo>
                    <a:pt x="2382" y="9264"/>
                    <a:pt x="2239" y="9383"/>
                    <a:pt x="2203" y="9550"/>
                  </a:cubicBezTo>
                  <a:lnTo>
                    <a:pt x="2060" y="10312"/>
                  </a:lnTo>
                  <a:cubicBezTo>
                    <a:pt x="2037" y="10419"/>
                    <a:pt x="2060" y="10514"/>
                    <a:pt x="2132" y="10609"/>
                  </a:cubicBezTo>
                  <a:cubicBezTo>
                    <a:pt x="2203" y="10693"/>
                    <a:pt x="2299" y="10740"/>
                    <a:pt x="2394" y="10740"/>
                  </a:cubicBezTo>
                  <a:lnTo>
                    <a:pt x="6549" y="10740"/>
                  </a:lnTo>
                  <a:cubicBezTo>
                    <a:pt x="6656" y="10740"/>
                    <a:pt x="6763" y="10693"/>
                    <a:pt x="6823" y="10609"/>
                  </a:cubicBezTo>
                  <a:cubicBezTo>
                    <a:pt x="6894" y="10514"/>
                    <a:pt x="6906" y="10419"/>
                    <a:pt x="6894" y="10312"/>
                  </a:cubicBezTo>
                  <a:lnTo>
                    <a:pt x="6740" y="9550"/>
                  </a:lnTo>
                  <a:cubicBezTo>
                    <a:pt x="6716" y="9383"/>
                    <a:pt x="6561" y="9264"/>
                    <a:pt x="6406" y="9264"/>
                  </a:cubicBezTo>
                  <a:lnTo>
                    <a:pt x="5966" y="9264"/>
                  </a:lnTo>
                  <a:lnTo>
                    <a:pt x="5966" y="9085"/>
                  </a:lnTo>
                  <a:cubicBezTo>
                    <a:pt x="5966" y="8811"/>
                    <a:pt x="5751" y="8585"/>
                    <a:pt x="5466" y="8585"/>
                  </a:cubicBezTo>
                  <a:lnTo>
                    <a:pt x="4989" y="8585"/>
                  </a:lnTo>
                  <a:lnTo>
                    <a:pt x="4989" y="7037"/>
                  </a:lnTo>
                  <a:cubicBezTo>
                    <a:pt x="5168" y="6990"/>
                    <a:pt x="5299" y="6835"/>
                    <a:pt x="5299" y="6633"/>
                  </a:cubicBezTo>
                  <a:lnTo>
                    <a:pt x="5299" y="6502"/>
                  </a:lnTo>
                  <a:cubicBezTo>
                    <a:pt x="5299" y="6430"/>
                    <a:pt x="5275" y="6359"/>
                    <a:pt x="5239" y="6275"/>
                  </a:cubicBezTo>
                  <a:lnTo>
                    <a:pt x="5275" y="6264"/>
                  </a:lnTo>
                  <a:cubicBezTo>
                    <a:pt x="5728" y="5918"/>
                    <a:pt x="6132" y="5490"/>
                    <a:pt x="6430" y="5013"/>
                  </a:cubicBezTo>
                  <a:cubicBezTo>
                    <a:pt x="6442" y="5025"/>
                    <a:pt x="6466" y="5049"/>
                    <a:pt x="6466" y="5061"/>
                  </a:cubicBezTo>
                  <a:cubicBezTo>
                    <a:pt x="6585" y="5180"/>
                    <a:pt x="6740" y="5252"/>
                    <a:pt x="6906" y="5252"/>
                  </a:cubicBezTo>
                  <a:cubicBezTo>
                    <a:pt x="6978" y="5252"/>
                    <a:pt x="7061" y="5240"/>
                    <a:pt x="7121" y="5204"/>
                  </a:cubicBezTo>
                  <a:cubicBezTo>
                    <a:pt x="7418" y="5073"/>
                    <a:pt x="7442" y="4751"/>
                    <a:pt x="7430" y="4597"/>
                  </a:cubicBezTo>
                  <a:cubicBezTo>
                    <a:pt x="7430" y="4513"/>
                    <a:pt x="7359" y="4454"/>
                    <a:pt x="7263" y="4454"/>
                  </a:cubicBezTo>
                  <a:cubicBezTo>
                    <a:pt x="7180" y="4454"/>
                    <a:pt x="7121" y="4525"/>
                    <a:pt x="7121" y="4609"/>
                  </a:cubicBezTo>
                  <a:cubicBezTo>
                    <a:pt x="7121" y="4716"/>
                    <a:pt x="7097" y="4871"/>
                    <a:pt x="7002" y="4906"/>
                  </a:cubicBezTo>
                  <a:cubicBezTo>
                    <a:pt x="6975" y="4920"/>
                    <a:pt x="6945" y="4925"/>
                    <a:pt x="6913" y="4925"/>
                  </a:cubicBezTo>
                  <a:cubicBezTo>
                    <a:pt x="6831" y="4925"/>
                    <a:pt x="6740" y="4886"/>
                    <a:pt x="6680" y="4835"/>
                  </a:cubicBezTo>
                  <a:cubicBezTo>
                    <a:pt x="6621" y="4775"/>
                    <a:pt x="6609" y="4692"/>
                    <a:pt x="6656" y="4597"/>
                  </a:cubicBezTo>
                  <a:cubicBezTo>
                    <a:pt x="6799" y="4287"/>
                    <a:pt x="7121" y="4156"/>
                    <a:pt x="7490" y="4001"/>
                  </a:cubicBezTo>
                  <a:cubicBezTo>
                    <a:pt x="8145" y="3739"/>
                    <a:pt x="8942" y="3406"/>
                    <a:pt x="8942" y="1834"/>
                  </a:cubicBezTo>
                  <a:lnTo>
                    <a:pt x="8942" y="1180"/>
                  </a:lnTo>
                  <a:cubicBezTo>
                    <a:pt x="8907" y="1061"/>
                    <a:pt x="8847" y="941"/>
                    <a:pt x="8752" y="846"/>
                  </a:cubicBezTo>
                  <a:cubicBezTo>
                    <a:pt x="8668" y="763"/>
                    <a:pt x="8549" y="715"/>
                    <a:pt x="8406" y="715"/>
                  </a:cubicBezTo>
                  <a:cubicBezTo>
                    <a:pt x="8049" y="715"/>
                    <a:pt x="7728" y="894"/>
                    <a:pt x="7537" y="1180"/>
                  </a:cubicBezTo>
                  <a:lnTo>
                    <a:pt x="7418" y="1358"/>
                  </a:lnTo>
                  <a:cubicBezTo>
                    <a:pt x="7335" y="1453"/>
                    <a:pt x="7240" y="1513"/>
                    <a:pt x="7121" y="1513"/>
                  </a:cubicBezTo>
                  <a:lnTo>
                    <a:pt x="7121" y="1001"/>
                  </a:lnTo>
                  <a:lnTo>
                    <a:pt x="7144" y="1001"/>
                  </a:lnTo>
                  <a:cubicBezTo>
                    <a:pt x="7311" y="1001"/>
                    <a:pt x="7442" y="858"/>
                    <a:pt x="7442" y="703"/>
                  </a:cubicBezTo>
                  <a:lnTo>
                    <a:pt x="7442" y="299"/>
                  </a:lnTo>
                  <a:cubicBezTo>
                    <a:pt x="7442" y="132"/>
                    <a:pt x="7311" y="1"/>
                    <a:pt x="7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6"/>
            <p:cNvSpPr/>
            <p:nvPr/>
          </p:nvSpPr>
          <p:spPr>
            <a:xfrm>
              <a:off x="1590638" y="2834153"/>
              <a:ext cx="88501" cy="84754"/>
            </a:xfrm>
            <a:custGeom>
              <a:avLst/>
              <a:gdLst/>
              <a:ahLst/>
              <a:cxnLst/>
              <a:rect l="l" t="t" r="r" b="b"/>
              <a:pathLst>
                <a:path w="2787" h="2669" extrusionOk="0">
                  <a:moveTo>
                    <a:pt x="1358" y="488"/>
                  </a:moveTo>
                  <a:lnTo>
                    <a:pt x="1596" y="977"/>
                  </a:lnTo>
                  <a:cubicBezTo>
                    <a:pt x="1632" y="1036"/>
                    <a:pt x="1668" y="1072"/>
                    <a:pt x="1751" y="1084"/>
                  </a:cubicBezTo>
                  <a:lnTo>
                    <a:pt x="2299" y="1155"/>
                  </a:lnTo>
                  <a:lnTo>
                    <a:pt x="1929" y="1548"/>
                  </a:lnTo>
                  <a:cubicBezTo>
                    <a:pt x="1882" y="1596"/>
                    <a:pt x="1870" y="1655"/>
                    <a:pt x="1870" y="1715"/>
                  </a:cubicBezTo>
                  <a:lnTo>
                    <a:pt x="1953" y="2263"/>
                  </a:lnTo>
                  <a:lnTo>
                    <a:pt x="1465" y="2012"/>
                  </a:lnTo>
                  <a:cubicBezTo>
                    <a:pt x="1429" y="1989"/>
                    <a:pt x="1406" y="1989"/>
                    <a:pt x="1370" y="1989"/>
                  </a:cubicBezTo>
                  <a:cubicBezTo>
                    <a:pt x="1346" y="1989"/>
                    <a:pt x="1310" y="1989"/>
                    <a:pt x="1287" y="2012"/>
                  </a:cubicBezTo>
                  <a:lnTo>
                    <a:pt x="798" y="2263"/>
                  </a:lnTo>
                  <a:lnTo>
                    <a:pt x="882" y="1715"/>
                  </a:lnTo>
                  <a:cubicBezTo>
                    <a:pt x="894" y="1655"/>
                    <a:pt x="870" y="1596"/>
                    <a:pt x="822" y="1548"/>
                  </a:cubicBezTo>
                  <a:lnTo>
                    <a:pt x="417" y="1155"/>
                  </a:lnTo>
                  <a:lnTo>
                    <a:pt x="977" y="1084"/>
                  </a:lnTo>
                  <a:cubicBezTo>
                    <a:pt x="1036" y="1072"/>
                    <a:pt x="1096" y="1036"/>
                    <a:pt x="1120" y="977"/>
                  </a:cubicBezTo>
                  <a:lnTo>
                    <a:pt x="1358" y="488"/>
                  </a:lnTo>
                  <a:close/>
                  <a:moveTo>
                    <a:pt x="1406" y="0"/>
                  </a:moveTo>
                  <a:cubicBezTo>
                    <a:pt x="1334" y="0"/>
                    <a:pt x="1275" y="48"/>
                    <a:pt x="1239" y="107"/>
                  </a:cubicBezTo>
                  <a:lnTo>
                    <a:pt x="917" y="774"/>
                  </a:lnTo>
                  <a:lnTo>
                    <a:pt x="179" y="881"/>
                  </a:lnTo>
                  <a:cubicBezTo>
                    <a:pt x="108" y="893"/>
                    <a:pt x="48" y="941"/>
                    <a:pt x="36" y="1012"/>
                  </a:cubicBezTo>
                  <a:cubicBezTo>
                    <a:pt x="1" y="1084"/>
                    <a:pt x="36" y="1155"/>
                    <a:pt x="84" y="1203"/>
                  </a:cubicBezTo>
                  <a:lnTo>
                    <a:pt x="620" y="1727"/>
                  </a:lnTo>
                  <a:lnTo>
                    <a:pt x="501" y="2453"/>
                  </a:lnTo>
                  <a:cubicBezTo>
                    <a:pt x="477" y="2524"/>
                    <a:pt x="513" y="2608"/>
                    <a:pt x="572" y="2632"/>
                  </a:cubicBezTo>
                  <a:cubicBezTo>
                    <a:pt x="604" y="2657"/>
                    <a:pt x="639" y="2669"/>
                    <a:pt x="674" y="2669"/>
                  </a:cubicBezTo>
                  <a:cubicBezTo>
                    <a:pt x="705" y="2669"/>
                    <a:pt x="735" y="2660"/>
                    <a:pt x="763" y="2644"/>
                  </a:cubicBezTo>
                  <a:lnTo>
                    <a:pt x="1417" y="2310"/>
                  </a:lnTo>
                  <a:lnTo>
                    <a:pt x="2072" y="2644"/>
                  </a:lnTo>
                  <a:cubicBezTo>
                    <a:pt x="2108" y="2667"/>
                    <a:pt x="2132" y="2667"/>
                    <a:pt x="2168" y="2667"/>
                  </a:cubicBezTo>
                  <a:cubicBezTo>
                    <a:pt x="2203" y="2667"/>
                    <a:pt x="2239" y="2644"/>
                    <a:pt x="2263" y="2632"/>
                  </a:cubicBezTo>
                  <a:cubicBezTo>
                    <a:pt x="2322" y="2584"/>
                    <a:pt x="2358" y="2513"/>
                    <a:pt x="2346" y="2453"/>
                  </a:cubicBezTo>
                  <a:lnTo>
                    <a:pt x="2227" y="1727"/>
                  </a:lnTo>
                  <a:lnTo>
                    <a:pt x="2763" y="1203"/>
                  </a:lnTo>
                  <a:cubicBezTo>
                    <a:pt x="2775" y="1155"/>
                    <a:pt x="2787" y="1084"/>
                    <a:pt x="2775" y="1012"/>
                  </a:cubicBezTo>
                  <a:cubicBezTo>
                    <a:pt x="2739" y="941"/>
                    <a:pt x="2703" y="893"/>
                    <a:pt x="2620" y="881"/>
                  </a:cubicBezTo>
                  <a:lnTo>
                    <a:pt x="1894" y="774"/>
                  </a:lnTo>
                  <a:lnTo>
                    <a:pt x="1572" y="107"/>
                  </a:lnTo>
                  <a:cubicBezTo>
                    <a:pt x="1537" y="48"/>
                    <a:pt x="1465" y="0"/>
                    <a:pt x="1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569" name="Google Shape;569;p67"/>
          <p:cNvPicPr preferRelativeResize="0"/>
          <p:nvPr/>
        </p:nvPicPr>
        <p:blipFill rotWithShape="1">
          <a:blip r:embed="rId3">
            <a:alphaModFix/>
          </a:blip>
          <a:srcRect l="118" t="3818" r="15286"/>
          <a:stretch/>
        </p:blipFill>
        <p:spPr>
          <a:xfrm rot="5400000">
            <a:off x="6673462" y="2716201"/>
            <a:ext cx="3271276" cy="2681525"/>
          </a:xfrm>
          <a:prstGeom prst="rect">
            <a:avLst/>
          </a:prstGeom>
          <a:noFill/>
          <a:ln>
            <a:noFill/>
          </a:ln>
        </p:spPr>
      </p:pic>
      <p:sp>
        <p:nvSpPr>
          <p:cNvPr id="570" name="Google Shape;570;p67"/>
          <p:cNvSpPr/>
          <p:nvPr/>
        </p:nvSpPr>
        <p:spPr>
          <a:xfrm>
            <a:off x="7693038" y="1387527"/>
            <a:ext cx="1232100" cy="123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HYPOTHESIS</a:t>
            </a:r>
            <a:endParaRPr/>
          </a:p>
        </p:txBody>
      </p:sp>
      <p:sp>
        <p:nvSpPr>
          <p:cNvPr id="572" name="Google Shape;572;p67"/>
          <p:cNvSpPr txBox="1">
            <a:spLocks noGrp="1"/>
          </p:cNvSpPr>
          <p:nvPr>
            <p:ph type="subTitle" idx="1"/>
          </p:nvPr>
        </p:nvSpPr>
        <p:spPr>
          <a:xfrm>
            <a:off x="1828914" y="1429163"/>
            <a:ext cx="4861800" cy="45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573" name="Google Shape;573;p67"/>
          <p:cNvSpPr txBox="1">
            <a:spLocks noGrp="1"/>
          </p:cNvSpPr>
          <p:nvPr>
            <p:ph type="subTitle" idx="2"/>
          </p:nvPr>
        </p:nvSpPr>
        <p:spPr>
          <a:xfrm>
            <a:off x="1828924" y="3001688"/>
            <a:ext cx="4861800" cy="45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574" name="Google Shape;574;p67"/>
          <p:cNvSpPr txBox="1">
            <a:spLocks noGrp="1"/>
          </p:cNvSpPr>
          <p:nvPr>
            <p:ph type="subTitle" idx="3"/>
          </p:nvPr>
        </p:nvSpPr>
        <p:spPr>
          <a:xfrm>
            <a:off x="1828925" y="1796338"/>
            <a:ext cx="4861800" cy="7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575" name="Google Shape;575;p67"/>
          <p:cNvSpPr txBox="1">
            <a:spLocks noGrp="1"/>
          </p:cNvSpPr>
          <p:nvPr>
            <p:ph type="subTitle" idx="4"/>
          </p:nvPr>
        </p:nvSpPr>
        <p:spPr>
          <a:xfrm>
            <a:off x="1828925" y="3369700"/>
            <a:ext cx="4861800" cy="7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 and the fourth-largest in the entire Solar System</a:t>
            </a:r>
            <a:endParaRPr/>
          </a:p>
        </p:txBody>
      </p:sp>
      <p:sp>
        <p:nvSpPr>
          <p:cNvPr id="576" name="Google Shape;576;p67"/>
          <p:cNvSpPr/>
          <p:nvPr/>
        </p:nvSpPr>
        <p:spPr>
          <a:xfrm flipH="1">
            <a:off x="720012" y="1520800"/>
            <a:ext cx="906600" cy="90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7"/>
          <p:cNvSpPr/>
          <p:nvPr/>
        </p:nvSpPr>
        <p:spPr>
          <a:xfrm flipH="1">
            <a:off x="720001" y="3093750"/>
            <a:ext cx="906600" cy="90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67"/>
          <p:cNvGrpSpPr/>
          <p:nvPr/>
        </p:nvGrpSpPr>
        <p:grpSpPr>
          <a:xfrm>
            <a:off x="1031319" y="1803410"/>
            <a:ext cx="283985" cy="341080"/>
            <a:chOff x="1493849" y="2775533"/>
            <a:chExt cx="283985" cy="341080"/>
          </a:xfrm>
        </p:grpSpPr>
        <p:sp>
          <p:nvSpPr>
            <p:cNvPr id="579" name="Google Shape;579;p67"/>
            <p:cNvSpPr/>
            <p:nvPr/>
          </p:nvSpPr>
          <p:spPr>
            <a:xfrm>
              <a:off x="1493849" y="2775533"/>
              <a:ext cx="283985" cy="341080"/>
            </a:xfrm>
            <a:custGeom>
              <a:avLst/>
              <a:gdLst/>
              <a:ahLst/>
              <a:cxnLst/>
              <a:rect l="l" t="t" r="r" b="b"/>
              <a:pathLst>
                <a:path w="8943" h="10741" extrusionOk="0">
                  <a:moveTo>
                    <a:pt x="8430" y="1013"/>
                  </a:moveTo>
                  <a:cubicBezTo>
                    <a:pt x="8466" y="1013"/>
                    <a:pt x="8514" y="1025"/>
                    <a:pt x="8549" y="1061"/>
                  </a:cubicBezTo>
                  <a:cubicBezTo>
                    <a:pt x="8573" y="1084"/>
                    <a:pt x="8585" y="1132"/>
                    <a:pt x="8585" y="1180"/>
                  </a:cubicBezTo>
                  <a:lnTo>
                    <a:pt x="8585" y="1846"/>
                  </a:lnTo>
                  <a:cubicBezTo>
                    <a:pt x="8585" y="2454"/>
                    <a:pt x="8454" y="2906"/>
                    <a:pt x="8192" y="3204"/>
                  </a:cubicBezTo>
                  <a:cubicBezTo>
                    <a:pt x="7954" y="3466"/>
                    <a:pt x="7633" y="3585"/>
                    <a:pt x="7323" y="3716"/>
                  </a:cubicBezTo>
                  <a:cubicBezTo>
                    <a:pt x="7180" y="3775"/>
                    <a:pt x="7025" y="3835"/>
                    <a:pt x="6894" y="3918"/>
                  </a:cubicBezTo>
                  <a:cubicBezTo>
                    <a:pt x="7037" y="3466"/>
                    <a:pt x="7121" y="2989"/>
                    <a:pt x="7121" y="2501"/>
                  </a:cubicBezTo>
                  <a:lnTo>
                    <a:pt x="7121" y="1811"/>
                  </a:lnTo>
                  <a:cubicBezTo>
                    <a:pt x="7335" y="1811"/>
                    <a:pt x="7549" y="1715"/>
                    <a:pt x="7680" y="1513"/>
                  </a:cubicBezTo>
                  <a:lnTo>
                    <a:pt x="7799" y="1334"/>
                  </a:lnTo>
                  <a:cubicBezTo>
                    <a:pt x="7954" y="1132"/>
                    <a:pt x="8168" y="1013"/>
                    <a:pt x="8430" y="1013"/>
                  </a:cubicBezTo>
                  <a:close/>
                  <a:moveTo>
                    <a:pt x="453" y="1025"/>
                  </a:moveTo>
                  <a:cubicBezTo>
                    <a:pt x="703" y="1025"/>
                    <a:pt x="929" y="1144"/>
                    <a:pt x="1072" y="1358"/>
                  </a:cubicBezTo>
                  <a:lnTo>
                    <a:pt x="1191" y="1537"/>
                  </a:lnTo>
                  <a:cubicBezTo>
                    <a:pt x="1322" y="1703"/>
                    <a:pt x="1537" y="1834"/>
                    <a:pt x="1763" y="1834"/>
                  </a:cubicBezTo>
                  <a:lnTo>
                    <a:pt x="1763" y="2513"/>
                  </a:lnTo>
                  <a:cubicBezTo>
                    <a:pt x="1763" y="2989"/>
                    <a:pt x="1834" y="3466"/>
                    <a:pt x="1977" y="3930"/>
                  </a:cubicBezTo>
                  <a:cubicBezTo>
                    <a:pt x="1846" y="3835"/>
                    <a:pt x="1703" y="3775"/>
                    <a:pt x="1548" y="3716"/>
                  </a:cubicBezTo>
                  <a:cubicBezTo>
                    <a:pt x="1239" y="3597"/>
                    <a:pt x="929" y="3466"/>
                    <a:pt x="691" y="3204"/>
                  </a:cubicBezTo>
                  <a:cubicBezTo>
                    <a:pt x="417" y="2906"/>
                    <a:pt x="286" y="2454"/>
                    <a:pt x="286" y="1846"/>
                  </a:cubicBezTo>
                  <a:lnTo>
                    <a:pt x="286" y="1191"/>
                  </a:lnTo>
                  <a:cubicBezTo>
                    <a:pt x="286" y="1144"/>
                    <a:pt x="298" y="1096"/>
                    <a:pt x="334" y="1072"/>
                  </a:cubicBezTo>
                  <a:cubicBezTo>
                    <a:pt x="358" y="1037"/>
                    <a:pt x="405" y="1025"/>
                    <a:pt x="453" y="1025"/>
                  </a:cubicBezTo>
                  <a:close/>
                  <a:moveTo>
                    <a:pt x="7097" y="299"/>
                  </a:moveTo>
                  <a:lnTo>
                    <a:pt x="7097" y="668"/>
                  </a:lnTo>
                  <a:lnTo>
                    <a:pt x="5739" y="668"/>
                  </a:lnTo>
                  <a:cubicBezTo>
                    <a:pt x="5656" y="668"/>
                    <a:pt x="5585" y="739"/>
                    <a:pt x="5585" y="834"/>
                  </a:cubicBezTo>
                  <a:cubicBezTo>
                    <a:pt x="5585" y="918"/>
                    <a:pt x="5656" y="1001"/>
                    <a:pt x="5739" y="1001"/>
                  </a:cubicBezTo>
                  <a:lnTo>
                    <a:pt x="6775" y="1001"/>
                  </a:lnTo>
                  <a:lnTo>
                    <a:pt x="6775" y="2513"/>
                  </a:lnTo>
                  <a:cubicBezTo>
                    <a:pt x="6787" y="3882"/>
                    <a:pt x="6132" y="5192"/>
                    <a:pt x="5013" y="6014"/>
                  </a:cubicBezTo>
                  <a:lnTo>
                    <a:pt x="4894" y="6097"/>
                  </a:lnTo>
                  <a:cubicBezTo>
                    <a:pt x="4870" y="6097"/>
                    <a:pt x="4835" y="6085"/>
                    <a:pt x="4811" y="6085"/>
                  </a:cubicBezTo>
                  <a:lnTo>
                    <a:pt x="4037" y="6085"/>
                  </a:lnTo>
                  <a:cubicBezTo>
                    <a:pt x="4001" y="6085"/>
                    <a:pt x="3977" y="6085"/>
                    <a:pt x="3942" y="6097"/>
                  </a:cubicBezTo>
                  <a:lnTo>
                    <a:pt x="3823" y="6014"/>
                  </a:lnTo>
                  <a:cubicBezTo>
                    <a:pt x="2727" y="5192"/>
                    <a:pt x="2060" y="3882"/>
                    <a:pt x="2060" y="2513"/>
                  </a:cubicBezTo>
                  <a:lnTo>
                    <a:pt x="2060" y="1001"/>
                  </a:lnTo>
                  <a:lnTo>
                    <a:pt x="5013" y="1001"/>
                  </a:lnTo>
                  <a:cubicBezTo>
                    <a:pt x="5108" y="1001"/>
                    <a:pt x="5180" y="918"/>
                    <a:pt x="5180" y="834"/>
                  </a:cubicBezTo>
                  <a:cubicBezTo>
                    <a:pt x="5180" y="739"/>
                    <a:pt x="5108" y="668"/>
                    <a:pt x="5013" y="668"/>
                  </a:cubicBezTo>
                  <a:lnTo>
                    <a:pt x="1727" y="668"/>
                  </a:lnTo>
                  <a:lnTo>
                    <a:pt x="1727" y="299"/>
                  </a:lnTo>
                  <a:close/>
                  <a:moveTo>
                    <a:pt x="4823" y="6395"/>
                  </a:moveTo>
                  <a:cubicBezTo>
                    <a:pt x="4882" y="6395"/>
                    <a:pt x="4930" y="6442"/>
                    <a:pt x="4930" y="6502"/>
                  </a:cubicBezTo>
                  <a:lnTo>
                    <a:pt x="4930" y="6621"/>
                  </a:lnTo>
                  <a:cubicBezTo>
                    <a:pt x="4930" y="6680"/>
                    <a:pt x="4882" y="6728"/>
                    <a:pt x="4823" y="6728"/>
                  </a:cubicBezTo>
                  <a:lnTo>
                    <a:pt x="4049" y="6728"/>
                  </a:lnTo>
                  <a:cubicBezTo>
                    <a:pt x="3989" y="6728"/>
                    <a:pt x="3942" y="6680"/>
                    <a:pt x="3942" y="6621"/>
                  </a:cubicBezTo>
                  <a:lnTo>
                    <a:pt x="3942" y="6502"/>
                  </a:lnTo>
                  <a:cubicBezTo>
                    <a:pt x="3942" y="6442"/>
                    <a:pt x="3989" y="6395"/>
                    <a:pt x="4049" y="6395"/>
                  </a:cubicBezTo>
                  <a:close/>
                  <a:moveTo>
                    <a:pt x="4620" y="7037"/>
                  </a:moveTo>
                  <a:lnTo>
                    <a:pt x="4620" y="8573"/>
                  </a:lnTo>
                  <a:lnTo>
                    <a:pt x="4239" y="8573"/>
                  </a:lnTo>
                  <a:lnTo>
                    <a:pt x="4239" y="7037"/>
                  </a:lnTo>
                  <a:close/>
                  <a:moveTo>
                    <a:pt x="5418" y="8883"/>
                  </a:moveTo>
                  <a:cubicBezTo>
                    <a:pt x="5525" y="8883"/>
                    <a:pt x="5608" y="8978"/>
                    <a:pt x="5608" y="9073"/>
                  </a:cubicBezTo>
                  <a:lnTo>
                    <a:pt x="5608" y="9252"/>
                  </a:lnTo>
                  <a:lnTo>
                    <a:pt x="4215" y="9252"/>
                  </a:lnTo>
                  <a:cubicBezTo>
                    <a:pt x="4120" y="9252"/>
                    <a:pt x="4049" y="9335"/>
                    <a:pt x="4049" y="9419"/>
                  </a:cubicBezTo>
                  <a:cubicBezTo>
                    <a:pt x="4049" y="9514"/>
                    <a:pt x="4120" y="9585"/>
                    <a:pt x="4215" y="9585"/>
                  </a:cubicBezTo>
                  <a:lnTo>
                    <a:pt x="6370" y="9585"/>
                  </a:lnTo>
                  <a:cubicBezTo>
                    <a:pt x="6382" y="9585"/>
                    <a:pt x="6406" y="9597"/>
                    <a:pt x="6418" y="9609"/>
                  </a:cubicBezTo>
                  <a:lnTo>
                    <a:pt x="6561" y="10371"/>
                  </a:lnTo>
                  <a:cubicBezTo>
                    <a:pt x="6561" y="10383"/>
                    <a:pt x="6561" y="10407"/>
                    <a:pt x="6549" y="10407"/>
                  </a:cubicBezTo>
                  <a:cubicBezTo>
                    <a:pt x="6549" y="10407"/>
                    <a:pt x="6537" y="10419"/>
                    <a:pt x="6525" y="10419"/>
                  </a:cubicBezTo>
                  <a:lnTo>
                    <a:pt x="2370" y="10419"/>
                  </a:lnTo>
                  <a:cubicBezTo>
                    <a:pt x="2358" y="10419"/>
                    <a:pt x="2334" y="10407"/>
                    <a:pt x="2334" y="10407"/>
                  </a:cubicBezTo>
                  <a:cubicBezTo>
                    <a:pt x="2334" y="10407"/>
                    <a:pt x="2322" y="10383"/>
                    <a:pt x="2322" y="10371"/>
                  </a:cubicBezTo>
                  <a:lnTo>
                    <a:pt x="2477" y="9609"/>
                  </a:lnTo>
                  <a:cubicBezTo>
                    <a:pt x="2477" y="9597"/>
                    <a:pt x="2489" y="9585"/>
                    <a:pt x="2513" y="9585"/>
                  </a:cubicBezTo>
                  <a:lnTo>
                    <a:pt x="3489" y="9585"/>
                  </a:lnTo>
                  <a:cubicBezTo>
                    <a:pt x="3573" y="9585"/>
                    <a:pt x="3644" y="9514"/>
                    <a:pt x="3644" y="9419"/>
                  </a:cubicBezTo>
                  <a:cubicBezTo>
                    <a:pt x="3644" y="9335"/>
                    <a:pt x="3573" y="9252"/>
                    <a:pt x="3489" y="9252"/>
                  </a:cubicBezTo>
                  <a:lnTo>
                    <a:pt x="3263" y="9252"/>
                  </a:lnTo>
                  <a:lnTo>
                    <a:pt x="3263" y="9073"/>
                  </a:lnTo>
                  <a:cubicBezTo>
                    <a:pt x="3263" y="8978"/>
                    <a:pt x="3346" y="8883"/>
                    <a:pt x="3453" y="8883"/>
                  </a:cubicBezTo>
                  <a:close/>
                  <a:moveTo>
                    <a:pt x="1739" y="1"/>
                  </a:moveTo>
                  <a:cubicBezTo>
                    <a:pt x="1572" y="1"/>
                    <a:pt x="1441" y="132"/>
                    <a:pt x="1441" y="299"/>
                  </a:cubicBezTo>
                  <a:lnTo>
                    <a:pt x="1441" y="703"/>
                  </a:lnTo>
                  <a:cubicBezTo>
                    <a:pt x="1441" y="858"/>
                    <a:pt x="1572" y="1001"/>
                    <a:pt x="1739" y="1001"/>
                  </a:cubicBezTo>
                  <a:lnTo>
                    <a:pt x="1775" y="1001"/>
                  </a:lnTo>
                  <a:lnTo>
                    <a:pt x="1775" y="1513"/>
                  </a:lnTo>
                  <a:cubicBezTo>
                    <a:pt x="1656" y="1513"/>
                    <a:pt x="1537" y="1453"/>
                    <a:pt x="1477" y="1358"/>
                  </a:cubicBezTo>
                  <a:lnTo>
                    <a:pt x="1358" y="1180"/>
                  </a:lnTo>
                  <a:cubicBezTo>
                    <a:pt x="1156" y="882"/>
                    <a:pt x="822" y="715"/>
                    <a:pt x="477" y="715"/>
                  </a:cubicBezTo>
                  <a:cubicBezTo>
                    <a:pt x="346" y="715"/>
                    <a:pt x="227" y="763"/>
                    <a:pt x="132" y="846"/>
                  </a:cubicBezTo>
                  <a:cubicBezTo>
                    <a:pt x="48" y="941"/>
                    <a:pt x="1" y="1049"/>
                    <a:pt x="1" y="1191"/>
                  </a:cubicBezTo>
                  <a:lnTo>
                    <a:pt x="1" y="1846"/>
                  </a:lnTo>
                  <a:cubicBezTo>
                    <a:pt x="1" y="3418"/>
                    <a:pt x="798" y="3751"/>
                    <a:pt x="1465" y="4013"/>
                  </a:cubicBezTo>
                  <a:cubicBezTo>
                    <a:pt x="1810" y="4168"/>
                    <a:pt x="2144" y="4299"/>
                    <a:pt x="2299" y="4609"/>
                  </a:cubicBezTo>
                  <a:cubicBezTo>
                    <a:pt x="2334" y="4704"/>
                    <a:pt x="2322" y="4775"/>
                    <a:pt x="2263" y="4847"/>
                  </a:cubicBezTo>
                  <a:cubicBezTo>
                    <a:pt x="2212" y="4914"/>
                    <a:pt x="2120" y="4946"/>
                    <a:pt x="2041" y="4946"/>
                  </a:cubicBezTo>
                  <a:cubicBezTo>
                    <a:pt x="2008" y="4946"/>
                    <a:pt x="1978" y="4940"/>
                    <a:pt x="1953" y="4930"/>
                  </a:cubicBezTo>
                  <a:cubicBezTo>
                    <a:pt x="1834" y="4882"/>
                    <a:pt x="1822" y="4728"/>
                    <a:pt x="1834" y="4632"/>
                  </a:cubicBezTo>
                  <a:cubicBezTo>
                    <a:pt x="1834" y="4537"/>
                    <a:pt x="1775" y="4466"/>
                    <a:pt x="1679" y="4466"/>
                  </a:cubicBezTo>
                  <a:cubicBezTo>
                    <a:pt x="1596" y="4466"/>
                    <a:pt x="1513" y="4525"/>
                    <a:pt x="1513" y="4609"/>
                  </a:cubicBezTo>
                  <a:cubicBezTo>
                    <a:pt x="1513" y="4740"/>
                    <a:pt x="1537" y="5085"/>
                    <a:pt x="1834" y="5228"/>
                  </a:cubicBezTo>
                  <a:cubicBezTo>
                    <a:pt x="1906" y="5252"/>
                    <a:pt x="1965" y="5263"/>
                    <a:pt x="2037" y="5263"/>
                  </a:cubicBezTo>
                  <a:cubicBezTo>
                    <a:pt x="2203" y="5263"/>
                    <a:pt x="2382" y="5192"/>
                    <a:pt x="2489" y="5073"/>
                  </a:cubicBezTo>
                  <a:cubicBezTo>
                    <a:pt x="2501" y="5061"/>
                    <a:pt x="2513" y="5049"/>
                    <a:pt x="2513" y="5025"/>
                  </a:cubicBezTo>
                  <a:cubicBezTo>
                    <a:pt x="2811" y="5502"/>
                    <a:pt x="3215" y="5942"/>
                    <a:pt x="3680" y="6275"/>
                  </a:cubicBezTo>
                  <a:lnTo>
                    <a:pt x="3703" y="6299"/>
                  </a:lnTo>
                  <a:cubicBezTo>
                    <a:pt x="3656" y="6347"/>
                    <a:pt x="3644" y="6430"/>
                    <a:pt x="3644" y="6514"/>
                  </a:cubicBezTo>
                  <a:lnTo>
                    <a:pt x="3644" y="6633"/>
                  </a:lnTo>
                  <a:cubicBezTo>
                    <a:pt x="3644" y="6835"/>
                    <a:pt x="3775" y="6990"/>
                    <a:pt x="3965" y="7037"/>
                  </a:cubicBezTo>
                  <a:lnTo>
                    <a:pt x="3965" y="8585"/>
                  </a:lnTo>
                  <a:lnTo>
                    <a:pt x="3489" y="8585"/>
                  </a:lnTo>
                  <a:cubicBezTo>
                    <a:pt x="3203" y="8585"/>
                    <a:pt x="2977" y="8811"/>
                    <a:pt x="2977" y="9085"/>
                  </a:cubicBezTo>
                  <a:lnTo>
                    <a:pt x="2977" y="9264"/>
                  </a:lnTo>
                  <a:lnTo>
                    <a:pt x="2549" y="9264"/>
                  </a:lnTo>
                  <a:cubicBezTo>
                    <a:pt x="2382" y="9264"/>
                    <a:pt x="2239" y="9383"/>
                    <a:pt x="2203" y="9550"/>
                  </a:cubicBezTo>
                  <a:lnTo>
                    <a:pt x="2060" y="10312"/>
                  </a:lnTo>
                  <a:cubicBezTo>
                    <a:pt x="2037" y="10419"/>
                    <a:pt x="2060" y="10514"/>
                    <a:pt x="2132" y="10609"/>
                  </a:cubicBezTo>
                  <a:cubicBezTo>
                    <a:pt x="2203" y="10693"/>
                    <a:pt x="2299" y="10740"/>
                    <a:pt x="2394" y="10740"/>
                  </a:cubicBezTo>
                  <a:lnTo>
                    <a:pt x="6549" y="10740"/>
                  </a:lnTo>
                  <a:cubicBezTo>
                    <a:pt x="6656" y="10740"/>
                    <a:pt x="6763" y="10693"/>
                    <a:pt x="6823" y="10609"/>
                  </a:cubicBezTo>
                  <a:cubicBezTo>
                    <a:pt x="6894" y="10514"/>
                    <a:pt x="6906" y="10419"/>
                    <a:pt x="6894" y="10312"/>
                  </a:cubicBezTo>
                  <a:lnTo>
                    <a:pt x="6740" y="9550"/>
                  </a:lnTo>
                  <a:cubicBezTo>
                    <a:pt x="6716" y="9383"/>
                    <a:pt x="6561" y="9264"/>
                    <a:pt x="6406" y="9264"/>
                  </a:cubicBezTo>
                  <a:lnTo>
                    <a:pt x="5966" y="9264"/>
                  </a:lnTo>
                  <a:lnTo>
                    <a:pt x="5966" y="9085"/>
                  </a:lnTo>
                  <a:cubicBezTo>
                    <a:pt x="5966" y="8811"/>
                    <a:pt x="5751" y="8585"/>
                    <a:pt x="5466" y="8585"/>
                  </a:cubicBezTo>
                  <a:lnTo>
                    <a:pt x="4989" y="8585"/>
                  </a:lnTo>
                  <a:lnTo>
                    <a:pt x="4989" y="7037"/>
                  </a:lnTo>
                  <a:cubicBezTo>
                    <a:pt x="5168" y="6990"/>
                    <a:pt x="5299" y="6835"/>
                    <a:pt x="5299" y="6633"/>
                  </a:cubicBezTo>
                  <a:lnTo>
                    <a:pt x="5299" y="6502"/>
                  </a:lnTo>
                  <a:cubicBezTo>
                    <a:pt x="5299" y="6430"/>
                    <a:pt x="5275" y="6359"/>
                    <a:pt x="5239" y="6275"/>
                  </a:cubicBezTo>
                  <a:lnTo>
                    <a:pt x="5275" y="6264"/>
                  </a:lnTo>
                  <a:cubicBezTo>
                    <a:pt x="5728" y="5918"/>
                    <a:pt x="6132" y="5490"/>
                    <a:pt x="6430" y="5013"/>
                  </a:cubicBezTo>
                  <a:cubicBezTo>
                    <a:pt x="6442" y="5025"/>
                    <a:pt x="6466" y="5049"/>
                    <a:pt x="6466" y="5061"/>
                  </a:cubicBezTo>
                  <a:cubicBezTo>
                    <a:pt x="6585" y="5180"/>
                    <a:pt x="6740" y="5252"/>
                    <a:pt x="6906" y="5252"/>
                  </a:cubicBezTo>
                  <a:cubicBezTo>
                    <a:pt x="6978" y="5252"/>
                    <a:pt x="7061" y="5240"/>
                    <a:pt x="7121" y="5204"/>
                  </a:cubicBezTo>
                  <a:cubicBezTo>
                    <a:pt x="7418" y="5073"/>
                    <a:pt x="7442" y="4751"/>
                    <a:pt x="7430" y="4597"/>
                  </a:cubicBezTo>
                  <a:cubicBezTo>
                    <a:pt x="7430" y="4513"/>
                    <a:pt x="7359" y="4454"/>
                    <a:pt x="7263" y="4454"/>
                  </a:cubicBezTo>
                  <a:cubicBezTo>
                    <a:pt x="7180" y="4454"/>
                    <a:pt x="7121" y="4525"/>
                    <a:pt x="7121" y="4609"/>
                  </a:cubicBezTo>
                  <a:cubicBezTo>
                    <a:pt x="7121" y="4716"/>
                    <a:pt x="7097" y="4871"/>
                    <a:pt x="7002" y="4906"/>
                  </a:cubicBezTo>
                  <a:cubicBezTo>
                    <a:pt x="6975" y="4920"/>
                    <a:pt x="6945" y="4925"/>
                    <a:pt x="6913" y="4925"/>
                  </a:cubicBezTo>
                  <a:cubicBezTo>
                    <a:pt x="6831" y="4925"/>
                    <a:pt x="6740" y="4886"/>
                    <a:pt x="6680" y="4835"/>
                  </a:cubicBezTo>
                  <a:cubicBezTo>
                    <a:pt x="6621" y="4775"/>
                    <a:pt x="6609" y="4692"/>
                    <a:pt x="6656" y="4597"/>
                  </a:cubicBezTo>
                  <a:cubicBezTo>
                    <a:pt x="6799" y="4287"/>
                    <a:pt x="7121" y="4156"/>
                    <a:pt x="7490" y="4001"/>
                  </a:cubicBezTo>
                  <a:cubicBezTo>
                    <a:pt x="8145" y="3739"/>
                    <a:pt x="8942" y="3406"/>
                    <a:pt x="8942" y="1834"/>
                  </a:cubicBezTo>
                  <a:lnTo>
                    <a:pt x="8942" y="1180"/>
                  </a:lnTo>
                  <a:cubicBezTo>
                    <a:pt x="8907" y="1061"/>
                    <a:pt x="8847" y="941"/>
                    <a:pt x="8752" y="846"/>
                  </a:cubicBezTo>
                  <a:cubicBezTo>
                    <a:pt x="8668" y="763"/>
                    <a:pt x="8549" y="715"/>
                    <a:pt x="8406" y="715"/>
                  </a:cubicBezTo>
                  <a:cubicBezTo>
                    <a:pt x="8049" y="715"/>
                    <a:pt x="7728" y="894"/>
                    <a:pt x="7537" y="1180"/>
                  </a:cubicBezTo>
                  <a:lnTo>
                    <a:pt x="7418" y="1358"/>
                  </a:lnTo>
                  <a:cubicBezTo>
                    <a:pt x="7335" y="1453"/>
                    <a:pt x="7240" y="1513"/>
                    <a:pt x="7121" y="1513"/>
                  </a:cubicBezTo>
                  <a:lnTo>
                    <a:pt x="7121" y="1001"/>
                  </a:lnTo>
                  <a:lnTo>
                    <a:pt x="7144" y="1001"/>
                  </a:lnTo>
                  <a:cubicBezTo>
                    <a:pt x="7311" y="1001"/>
                    <a:pt x="7442" y="858"/>
                    <a:pt x="7442" y="703"/>
                  </a:cubicBezTo>
                  <a:lnTo>
                    <a:pt x="7442" y="299"/>
                  </a:lnTo>
                  <a:cubicBezTo>
                    <a:pt x="7442" y="132"/>
                    <a:pt x="7311" y="1"/>
                    <a:pt x="7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7"/>
            <p:cNvSpPr/>
            <p:nvPr/>
          </p:nvSpPr>
          <p:spPr>
            <a:xfrm>
              <a:off x="1590638" y="2834153"/>
              <a:ext cx="88501" cy="84754"/>
            </a:xfrm>
            <a:custGeom>
              <a:avLst/>
              <a:gdLst/>
              <a:ahLst/>
              <a:cxnLst/>
              <a:rect l="l" t="t" r="r" b="b"/>
              <a:pathLst>
                <a:path w="2787" h="2669" extrusionOk="0">
                  <a:moveTo>
                    <a:pt x="1358" y="488"/>
                  </a:moveTo>
                  <a:lnTo>
                    <a:pt x="1596" y="977"/>
                  </a:lnTo>
                  <a:cubicBezTo>
                    <a:pt x="1632" y="1036"/>
                    <a:pt x="1668" y="1072"/>
                    <a:pt x="1751" y="1084"/>
                  </a:cubicBezTo>
                  <a:lnTo>
                    <a:pt x="2299" y="1155"/>
                  </a:lnTo>
                  <a:lnTo>
                    <a:pt x="1929" y="1548"/>
                  </a:lnTo>
                  <a:cubicBezTo>
                    <a:pt x="1882" y="1596"/>
                    <a:pt x="1870" y="1655"/>
                    <a:pt x="1870" y="1715"/>
                  </a:cubicBezTo>
                  <a:lnTo>
                    <a:pt x="1953" y="2263"/>
                  </a:lnTo>
                  <a:lnTo>
                    <a:pt x="1465" y="2012"/>
                  </a:lnTo>
                  <a:cubicBezTo>
                    <a:pt x="1429" y="1989"/>
                    <a:pt x="1406" y="1989"/>
                    <a:pt x="1370" y="1989"/>
                  </a:cubicBezTo>
                  <a:cubicBezTo>
                    <a:pt x="1346" y="1989"/>
                    <a:pt x="1310" y="1989"/>
                    <a:pt x="1287" y="2012"/>
                  </a:cubicBezTo>
                  <a:lnTo>
                    <a:pt x="798" y="2263"/>
                  </a:lnTo>
                  <a:lnTo>
                    <a:pt x="882" y="1715"/>
                  </a:lnTo>
                  <a:cubicBezTo>
                    <a:pt x="894" y="1655"/>
                    <a:pt x="870" y="1596"/>
                    <a:pt x="822" y="1548"/>
                  </a:cubicBezTo>
                  <a:lnTo>
                    <a:pt x="417" y="1155"/>
                  </a:lnTo>
                  <a:lnTo>
                    <a:pt x="977" y="1084"/>
                  </a:lnTo>
                  <a:cubicBezTo>
                    <a:pt x="1036" y="1072"/>
                    <a:pt x="1096" y="1036"/>
                    <a:pt x="1120" y="977"/>
                  </a:cubicBezTo>
                  <a:lnTo>
                    <a:pt x="1358" y="488"/>
                  </a:lnTo>
                  <a:close/>
                  <a:moveTo>
                    <a:pt x="1406" y="0"/>
                  </a:moveTo>
                  <a:cubicBezTo>
                    <a:pt x="1334" y="0"/>
                    <a:pt x="1275" y="48"/>
                    <a:pt x="1239" y="107"/>
                  </a:cubicBezTo>
                  <a:lnTo>
                    <a:pt x="917" y="774"/>
                  </a:lnTo>
                  <a:lnTo>
                    <a:pt x="179" y="881"/>
                  </a:lnTo>
                  <a:cubicBezTo>
                    <a:pt x="108" y="893"/>
                    <a:pt x="48" y="941"/>
                    <a:pt x="36" y="1012"/>
                  </a:cubicBezTo>
                  <a:cubicBezTo>
                    <a:pt x="1" y="1084"/>
                    <a:pt x="36" y="1155"/>
                    <a:pt x="84" y="1203"/>
                  </a:cubicBezTo>
                  <a:lnTo>
                    <a:pt x="620" y="1727"/>
                  </a:lnTo>
                  <a:lnTo>
                    <a:pt x="501" y="2453"/>
                  </a:lnTo>
                  <a:cubicBezTo>
                    <a:pt x="477" y="2524"/>
                    <a:pt x="513" y="2608"/>
                    <a:pt x="572" y="2632"/>
                  </a:cubicBezTo>
                  <a:cubicBezTo>
                    <a:pt x="604" y="2657"/>
                    <a:pt x="639" y="2669"/>
                    <a:pt x="674" y="2669"/>
                  </a:cubicBezTo>
                  <a:cubicBezTo>
                    <a:pt x="705" y="2669"/>
                    <a:pt x="735" y="2660"/>
                    <a:pt x="763" y="2644"/>
                  </a:cubicBezTo>
                  <a:lnTo>
                    <a:pt x="1417" y="2310"/>
                  </a:lnTo>
                  <a:lnTo>
                    <a:pt x="2072" y="2644"/>
                  </a:lnTo>
                  <a:cubicBezTo>
                    <a:pt x="2108" y="2667"/>
                    <a:pt x="2132" y="2667"/>
                    <a:pt x="2168" y="2667"/>
                  </a:cubicBezTo>
                  <a:cubicBezTo>
                    <a:pt x="2203" y="2667"/>
                    <a:pt x="2239" y="2644"/>
                    <a:pt x="2263" y="2632"/>
                  </a:cubicBezTo>
                  <a:cubicBezTo>
                    <a:pt x="2322" y="2584"/>
                    <a:pt x="2358" y="2513"/>
                    <a:pt x="2346" y="2453"/>
                  </a:cubicBezTo>
                  <a:lnTo>
                    <a:pt x="2227" y="1727"/>
                  </a:lnTo>
                  <a:lnTo>
                    <a:pt x="2763" y="1203"/>
                  </a:lnTo>
                  <a:cubicBezTo>
                    <a:pt x="2775" y="1155"/>
                    <a:pt x="2787" y="1084"/>
                    <a:pt x="2775" y="1012"/>
                  </a:cubicBezTo>
                  <a:cubicBezTo>
                    <a:pt x="2739" y="941"/>
                    <a:pt x="2703" y="893"/>
                    <a:pt x="2620" y="881"/>
                  </a:cubicBezTo>
                  <a:lnTo>
                    <a:pt x="1894" y="774"/>
                  </a:lnTo>
                  <a:lnTo>
                    <a:pt x="1572" y="107"/>
                  </a:lnTo>
                  <a:cubicBezTo>
                    <a:pt x="1537" y="48"/>
                    <a:pt x="1465" y="0"/>
                    <a:pt x="1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67"/>
          <p:cNvGrpSpPr/>
          <p:nvPr/>
        </p:nvGrpSpPr>
        <p:grpSpPr>
          <a:xfrm>
            <a:off x="985946" y="3359895"/>
            <a:ext cx="374709" cy="374010"/>
            <a:chOff x="1421638" y="4125629"/>
            <a:chExt cx="374709" cy="374010"/>
          </a:xfrm>
        </p:grpSpPr>
        <p:sp>
          <p:nvSpPr>
            <p:cNvPr id="582" name="Google Shape;582;p67"/>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7"/>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2"/>
                                        </p:tgtEl>
                                        <p:attrNameLst>
                                          <p:attrName>style.visibility</p:attrName>
                                        </p:attrNameLst>
                                      </p:cBhvr>
                                      <p:to>
                                        <p:strVal val="visible"/>
                                      </p:to>
                                    </p:set>
                                    <p:animEffect transition="in" filter="fade">
                                      <p:cBhvr>
                                        <p:cTn id="7" dur="1000"/>
                                        <p:tgtEl>
                                          <p:spTgt spid="572"/>
                                        </p:tgtEl>
                                      </p:cBhvr>
                                    </p:animEffect>
                                  </p:childTnLst>
                                </p:cTn>
                              </p:par>
                              <p:par>
                                <p:cTn id="8" presetID="10" presetClass="entr" presetSubtype="0" fill="hold" nodeType="withEffect">
                                  <p:stCondLst>
                                    <p:cond delay="0"/>
                                  </p:stCondLst>
                                  <p:childTnLst>
                                    <p:set>
                                      <p:cBhvr>
                                        <p:cTn id="9" dur="1" fill="hold">
                                          <p:stCondLst>
                                            <p:cond delay="0"/>
                                          </p:stCondLst>
                                        </p:cTn>
                                        <p:tgtEl>
                                          <p:spTgt spid="574"/>
                                        </p:tgtEl>
                                        <p:attrNameLst>
                                          <p:attrName>style.visibility</p:attrName>
                                        </p:attrNameLst>
                                      </p:cBhvr>
                                      <p:to>
                                        <p:strVal val="visible"/>
                                      </p:to>
                                    </p:set>
                                    <p:animEffect transition="in" filter="fade">
                                      <p:cBhvr>
                                        <p:cTn id="10" dur="1000"/>
                                        <p:tgtEl>
                                          <p:spTgt spid="574"/>
                                        </p:tgtEl>
                                      </p:cBhvr>
                                    </p:animEffect>
                                  </p:childTnLst>
                                </p:cTn>
                              </p:par>
                              <p:par>
                                <p:cTn id="11" presetID="10" presetClass="entr" presetSubtype="0" fill="hold" nodeType="withEffect">
                                  <p:stCondLst>
                                    <p:cond delay="0"/>
                                  </p:stCondLst>
                                  <p:childTnLst>
                                    <p:set>
                                      <p:cBhvr>
                                        <p:cTn id="12" dur="1" fill="hold">
                                          <p:stCondLst>
                                            <p:cond delay="0"/>
                                          </p:stCondLst>
                                        </p:cTn>
                                        <p:tgtEl>
                                          <p:spTgt spid="576"/>
                                        </p:tgtEl>
                                        <p:attrNameLst>
                                          <p:attrName>style.visibility</p:attrName>
                                        </p:attrNameLst>
                                      </p:cBhvr>
                                      <p:to>
                                        <p:strVal val="visible"/>
                                      </p:to>
                                    </p:set>
                                    <p:animEffect transition="in" filter="fade">
                                      <p:cBhvr>
                                        <p:cTn id="13" dur="1000"/>
                                        <p:tgtEl>
                                          <p:spTgt spid="576"/>
                                        </p:tgtEl>
                                      </p:cBhvr>
                                    </p:animEffect>
                                  </p:childTnLst>
                                </p:cTn>
                              </p:par>
                              <p:par>
                                <p:cTn id="14" presetID="10" presetClass="entr" presetSubtype="0" fill="hold" nodeType="withEffect">
                                  <p:stCondLst>
                                    <p:cond delay="0"/>
                                  </p:stCondLst>
                                  <p:childTnLst>
                                    <p:set>
                                      <p:cBhvr>
                                        <p:cTn id="15" dur="1" fill="hold">
                                          <p:stCondLst>
                                            <p:cond delay="0"/>
                                          </p:stCondLst>
                                        </p:cTn>
                                        <p:tgtEl>
                                          <p:spTgt spid="578"/>
                                        </p:tgtEl>
                                        <p:attrNameLst>
                                          <p:attrName>style.visibility</p:attrName>
                                        </p:attrNameLst>
                                      </p:cBhvr>
                                      <p:to>
                                        <p:strVal val="visible"/>
                                      </p:to>
                                    </p:set>
                                    <p:animEffect transition="in" filter="fade">
                                      <p:cBhvr>
                                        <p:cTn id="16" dur="1000"/>
                                        <p:tgtEl>
                                          <p:spTgt spid="57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73"/>
                                        </p:tgtEl>
                                        <p:attrNameLst>
                                          <p:attrName>style.visibility</p:attrName>
                                        </p:attrNameLst>
                                      </p:cBhvr>
                                      <p:to>
                                        <p:strVal val="visible"/>
                                      </p:to>
                                    </p:set>
                                    <p:animEffect transition="in" filter="fade">
                                      <p:cBhvr>
                                        <p:cTn id="21" dur="1000"/>
                                        <p:tgtEl>
                                          <p:spTgt spid="573"/>
                                        </p:tgtEl>
                                      </p:cBhvr>
                                    </p:animEffect>
                                  </p:childTnLst>
                                </p:cTn>
                              </p:par>
                              <p:par>
                                <p:cTn id="22" presetID="10" presetClass="entr" presetSubtype="0" fill="hold" nodeType="withEffect">
                                  <p:stCondLst>
                                    <p:cond delay="0"/>
                                  </p:stCondLst>
                                  <p:childTnLst>
                                    <p:set>
                                      <p:cBhvr>
                                        <p:cTn id="23" dur="1" fill="hold">
                                          <p:stCondLst>
                                            <p:cond delay="0"/>
                                          </p:stCondLst>
                                        </p:cTn>
                                        <p:tgtEl>
                                          <p:spTgt spid="575"/>
                                        </p:tgtEl>
                                        <p:attrNameLst>
                                          <p:attrName>style.visibility</p:attrName>
                                        </p:attrNameLst>
                                      </p:cBhvr>
                                      <p:to>
                                        <p:strVal val="visible"/>
                                      </p:to>
                                    </p:set>
                                    <p:animEffect transition="in" filter="fade">
                                      <p:cBhvr>
                                        <p:cTn id="24" dur="1000"/>
                                        <p:tgtEl>
                                          <p:spTgt spid="575"/>
                                        </p:tgtEl>
                                      </p:cBhvr>
                                    </p:animEffect>
                                  </p:childTnLst>
                                </p:cTn>
                              </p:par>
                              <p:par>
                                <p:cTn id="25" presetID="10" presetClass="entr" presetSubtype="0" fill="hold" nodeType="withEffect">
                                  <p:stCondLst>
                                    <p:cond delay="0"/>
                                  </p:stCondLst>
                                  <p:childTnLst>
                                    <p:set>
                                      <p:cBhvr>
                                        <p:cTn id="26" dur="1" fill="hold">
                                          <p:stCondLst>
                                            <p:cond delay="0"/>
                                          </p:stCondLst>
                                        </p:cTn>
                                        <p:tgtEl>
                                          <p:spTgt spid="577"/>
                                        </p:tgtEl>
                                        <p:attrNameLst>
                                          <p:attrName>style.visibility</p:attrName>
                                        </p:attrNameLst>
                                      </p:cBhvr>
                                      <p:to>
                                        <p:strVal val="visible"/>
                                      </p:to>
                                    </p:set>
                                    <p:animEffect transition="in" filter="fade">
                                      <p:cBhvr>
                                        <p:cTn id="27" dur="1000"/>
                                        <p:tgtEl>
                                          <p:spTgt spid="577"/>
                                        </p:tgtEl>
                                      </p:cBhvr>
                                    </p:animEffect>
                                  </p:childTnLst>
                                </p:cTn>
                              </p:par>
                              <p:par>
                                <p:cTn id="28" presetID="10" presetClass="entr" presetSubtype="0" fill="hold" nodeType="withEffect">
                                  <p:stCondLst>
                                    <p:cond delay="0"/>
                                  </p:stCondLst>
                                  <p:childTnLst>
                                    <p:set>
                                      <p:cBhvr>
                                        <p:cTn id="29" dur="1" fill="hold">
                                          <p:stCondLst>
                                            <p:cond delay="0"/>
                                          </p:stCondLst>
                                        </p:cTn>
                                        <p:tgtEl>
                                          <p:spTgt spid="581"/>
                                        </p:tgtEl>
                                        <p:attrNameLst>
                                          <p:attrName>style.visibility</p:attrName>
                                        </p:attrNameLst>
                                      </p:cBhvr>
                                      <p:to>
                                        <p:strVal val="visible"/>
                                      </p:to>
                                    </p:set>
                                    <p:animEffect transition="in" filter="fade">
                                      <p:cBhvr>
                                        <p:cTn id="30" dur="1000"/>
                                        <p:tgtEl>
                                          <p:spTgt spid="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7"/>
        <p:cNvGrpSpPr/>
        <p:nvPr/>
      </p:nvGrpSpPr>
      <p:grpSpPr>
        <a:xfrm>
          <a:off x="0" y="0"/>
          <a:ext cx="0" cy="0"/>
          <a:chOff x="0" y="0"/>
          <a:chExt cx="0" cy="0"/>
        </a:xfrm>
      </p:grpSpPr>
      <p:pic>
        <p:nvPicPr>
          <p:cNvPr id="588" name="Google Shape;588;p68"/>
          <p:cNvPicPr preferRelativeResize="0"/>
          <p:nvPr/>
        </p:nvPicPr>
        <p:blipFill>
          <a:blip r:embed="rId4">
            <a:alphaModFix/>
          </a:blip>
          <a:stretch>
            <a:fillRect/>
          </a:stretch>
        </p:blipFill>
        <p:spPr>
          <a:xfrm flipH="1">
            <a:off x="7448550" y="-558839"/>
            <a:ext cx="3048000" cy="2197674"/>
          </a:xfrm>
          <a:prstGeom prst="rect">
            <a:avLst/>
          </a:prstGeom>
          <a:noFill/>
          <a:ln>
            <a:noFill/>
          </a:ln>
        </p:spPr>
      </p:pic>
      <p:sp>
        <p:nvSpPr>
          <p:cNvPr id="589" name="Google Shape;589;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LITERATURE REVIEW</a:t>
            </a:r>
            <a:endParaRPr/>
          </a:p>
        </p:txBody>
      </p:sp>
      <p:sp>
        <p:nvSpPr>
          <p:cNvPr id="590" name="Google Shape;590;p68"/>
          <p:cNvSpPr txBox="1">
            <a:spLocks noGrp="1"/>
          </p:cNvSpPr>
          <p:nvPr>
            <p:ph type="subTitle" idx="1"/>
          </p:nvPr>
        </p:nvSpPr>
        <p:spPr>
          <a:xfrm>
            <a:off x="719875" y="2514375"/>
            <a:ext cx="3735300" cy="45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THEORY 1</a:t>
            </a:r>
            <a:endParaRPr/>
          </a:p>
        </p:txBody>
      </p:sp>
      <p:sp>
        <p:nvSpPr>
          <p:cNvPr id="591" name="Google Shape;591;p68"/>
          <p:cNvSpPr txBox="1">
            <a:spLocks noGrp="1"/>
          </p:cNvSpPr>
          <p:nvPr>
            <p:ph type="subTitle" idx="2"/>
          </p:nvPr>
        </p:nvSpPr>
        <p:spPr>
          <a:xfrm>
            <a:off x="4688650" y="2530475"/>
            <a:ext cx="3735300" cy="45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THEORY 2</a:t>
            </a:r>
            <a:endParaRPr/>
          </a:p>
        </p:txBody>
      </p:sp>
      <p:sp>
        <p:nvSpPr>
          <p:cNvPr id="592" name="Google Shape;592;p68"/>
          <p:cNvSpPr txBox="1">
            <a:spLocks noGrp="1"/>
          </p:cNvSpPr>
          <p:nvPr>
            <p:ph type="subTitle" idx="3"/>
          </p:nvPr>
        </p:nvSpPr>
        <p:spPr>
          <a:xfrm>
            <a:off x="720025" y="2982600"/>
            <a:ext cx="3735300" cy="130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593" name="Google Shape;593;p68"/>
          <p:cNvSpPr txBox="1">
            <a:spLocks noGrp="1"/>
          </p:cNvSpPr>
          <p:nvPr>
            <p:ph type="subTitle" idx="4"/>
          </p:nvPr>
        </p:nvSpPr>
        <p:spPr>
          <a:xfrm>
            <a:off x="4688655" y="2982600"/>
            <a:ext cx="3735300" cy="130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and its atmosphere is extremely poisonous</a:t>
            </a:r>
            <a:endParaRPr/>
          </a:p>
        </p:txBody>
      </p:sp>
      <p:sp>
        <p:nvSpPr>
          <p:cNvPr id="594" name="Google Shape;594;p68"/>
          <p:cNvSpPr/>
          <p:nvPr/>
        </p:nvSpPr>
        <p:spPr>
          <a:xfrm>
            <a:off x="8436650" y="-1848796"/>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8"/>
          <p:cNvSpPr/>
          <p:nvPr/>
        </p:nvSpPr>
        <p:spPr>
          <a:xfrm flipH="1">
            <a:off x="8085000" y="278225"/>
            <a:ext cx="906600" cy="90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6" name="Google Shape;596;p68"/>
          <p:cNvPicPr preferRelativeResize="0"/>
          <p:nvPr/>
        </p:nvPicPr>
        <p:blipFill>
          <a:blip r:embed="rId4">
            <a:alphaModFix/>
          </a:blip>
          <a:stretch>
            <a:fillRect/>
          </a:stretch>
        </p:blipFill>
        <p:spPr>
          <a:xfrm rot="-5400000" flipH="1">
            <a:off x="-2001312" y="4892887"/>
            <a:ext cx="3393025" cy="2446450"/>
          </a:xfrm>
          <a:prstGeom prst="rect">
            <a:avLst/>
          </a:prstGeom>
          <a:noFill/>
          <a:ln>
            <a:noFill/>
          </a:ln>
        </p:spPr>
      </p:pic>
      <p:sp>
        <p:nvSpPr>
          <p:cNvPr id="597" name="Google Shape;597;p68"/>
          <p:cNvSpPr/>
          <p:nvPr/>
        </p:nvSpPr>
        <p:spPr>
          <a:xfrm flipH="1">
            <a:off x="2134364" y="1485850"/>
            <a:ext cx="906600" cy="90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8"/>
          <p:cNvSpPr/>
          <p:nvPr/>
        </p:nvSpPr>
        <p:spPr>
          <a:xfrm flipH="1">
            <a:off x="6103000" y="1485850"/>
            <a:ext cx="906600" cy="90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 name="Google Shape;599;p68"/>
          <p:cNvGrpSpPr/>
          <p:nvPr/>
        </p:nvGrpSpPr>
        <p:grpSpPr>
          <a:xfrm>
            <a:off x="6375198" y="1758447"/>
            <a:ext cx="362223" cy="361108"/>
            <a:chOff x="3513010" y="3816134"/>
            <a:chExt cx="362223" cy="361108"/>
          </a:xfrm>
        </p:grpSpPr>
        <p:sp>
          <p:nvSpPr>
            <p:cNvPr id="600" name="Google Shape;600;p68"/>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8"/>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8"/>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8"/>
            <p:cNvSpPr/>
            <p:nvPr/>
          </p:nvSpPr>
          <p:spPr>
            <a:xfrm>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 name="Google Shape;604;p68"/>
          <p:cNvSpPr/>
          <p:nvPr/>
        </p:nvSpPr>
        <p:spPr>
          <a:xfrm>
            <a:off x="2416429" y="1759201"/>
            <a:ext cx="342505" cy="334191"/>
          </a:xfrm>
          <a:custGeom>
            <a:avLst/>
            <a:gdLst/>
            <a:ahLst/>
            <a:cxnLst/>
            <a:rect l="l" t="t" r="r" b="b"/>
            <a:pathLst>
              <a:path w="10752" h="10491" extrusionOk="0">
                <a:moveTo>
                  <a:pt x="9632" y="1406"/>
                </a:moveTo>
                <a:lnTo>
                  <a:pt x="9632" y="2418"/>
                </a:lnTo>
                <a:lnTo>
                  <a:pt x="3584" y="2418"/>
                </a:lnTo>
                <a:lnTo>
                  <a:pt x="3584" y="1918"/>
                </a:lnTo>
                <a:cubicBezTo>
                  <a:pt x="3584" y="1787"/>
                  <a:pt x="3477" y="1680"/>
                  <a:pt x="3346" y="1680"/>
                </a:cubicBezTo>
                <a:lnTo>
                  <a:pt x="1905" y="1680"/>
                </a:lnTo>
                <a:cubicBezTo>
                  <a:pt x="1774" y="1680"/>
                  <a:pt x="1667" y="1787"/>
                  <a:pt x="1667" y="1918"/>
                </a:cubicBezTo>
                <a:lnTo>
                  <a:pt x="1667" y="2358"/>
                </a:lnTo>
                <a:cubicBezTo>
                  <a:pt x="1500" y="2275"/>
                  <a:pt x="1381" y="2108"/>
                  <a:pt x="1381" y="1918"/>
                </a:cubicBezTo>
                <a:cubicBezTo>
                  <a:pt x="1381" y="1632"/>
                  <a:pt x="1607" y="1406"/>
                  <a:pt x="1893" y="1406"/>
                </a:cubicBezTo>
                <a:close/>
                <a:moveTo>
                  <a:pt x="3131" y="2156"/>
                </a:moveTo>
                <a:lnTo>
                  <a:pt x="3131" y="3168"/>
                </a:lnTo>
                <a:lnTo>
                  <a:pt x="2739" y="3001"/>
                </a:lnTo>
                <a:cubicBezTo>
                  <a:pt x="2709" y="2989"/>
                  <a:pt x="2679" y="2983"/>
                  <a:pt x="2649" y="2983"/>
                </a:cubicBezTo>
                <a:cubicBezTo>
                  <a:pt x="2620" y="2983"/>
                  <a:pt x="2590" y="2989"/>
                  <a:pt x="2560" y="3001"/>
                </a:cubicBezTo>
                <a:lnTo>
                  <a:pt x="2143" y="3180"/>
                </a:lnTo>
                <a:lnTo>
                  <a:pt x="2143" y="2156"/>
                </a:lnTo>
                <a:close/>
                <a:moveTo>
                  <a:pt x="10275" y="2882"/>
                </a:moveTo>
                <a:lnTo>
                  <a:pt x="10275" y="3346"/>
                </a:lnTo>
                <a:lnTo>
                  <a:pt x="3584" y="3346"/>
                </a:lnTo>
                <a:lnTo>
                  <a:pt x="3584" y="2882"/>
                </a:lnTo>
                <a:close/>
                <a:moveTo>
                  <a:pt x="8823" y="4728"/>
                </a:moveTo>
                <a:cubicBezTo>
                  <a:pt x="9108" y="4728"/>
                  <a:pt x="9335" y="4954"/>
                  <a:pt x="9335" y="5239"/>
                </a:cubicBezTo>
                <a:cubicBezTo>
                  <a:pt x="9335" y="5430"/>
                  <a:pt x="9216" y="5609"/>
                  <a:pt x="9049" y="5680"/>
                </a:cubicBezTo>
                <a:lnTo>
                  <a:pt x="9049" y="5239"/>
                </a:lnTo>
                <a:cubicBezTo>
                  <a:pt x="9049" y="5097"/>
                  <a:pt x="8942" y="4989"/>
                  <a:pt x="8811" y="4989"/>
                </a:cubicBezTo>
                <a:lnTo>
                  <a:pt x="7358" y="4989"/>
                </a:lnTo>
                <a:cubicBezTo>
                  <a:pt x="7215" y="4989"/>
                  <a:pt x="7120" y="5097"/>
                  <a:pt x="7120" y="5239"/>
                </a:cubicBezTo>
                <a:lnTo>
                  <a:pt x="7120" y="5740"/>
                </a:lnTo>
                <a:lnTo>
                  <a:pt x="1060" y="5740"/>
                </a:lnTo>
                <a:lnTo>
                  <a:pt x="1060" y="4728"/>
                </a:lnTo>
                <a:close/>
                <a:moveTo>
                  <a:pt x="8608" y="5454"/>
                </a:moveTo>
                <a:lnTo>
                  <a:pt x="8608" y="6502"/>
                </a:lnTo>
                <a:lnTo>
                  <a:pt x="8192" y="6323"/>
                </a:lnTo>
                <a:cubicBezTo>
                  <a:pt x="8156" y="6311"/>
                  <a:pt x="8132" y="6311"/>
                  <a:pt x="8096" y="6311"/>
                </a:cubicBezTo>
                <a:cubicBezTo>
                  <a:pt x="8073" y="6311"/>
                  <a:pt x="8037" y="6311"/>
                  <a:pt x="8013" y="6323"/>
                </a:cubicBezTo>
                <a:lnTo>
                  <a:pt x="7620" y="6490"/>
                </a:lnTo>
                <a:lnTo>
                  <a:pt x="7620" y="5454"/>
                </a:lnTo>
                <a:close/>
                <a:moveTo>
                  <a:pt x="8846" y="3811"/>
                </a:moveTo>
                <a:cubicBezTo>
                  <a:pt x="9632" y="3811"/>
                  <a:pt x="10275" y="4442"/>
                  <a:pt x="10275" y="5251"/>
                </a:cubicBezTo>
                <a:cubicBezTo>
                  <a:pt x="10275" y="5632"/>
                  <a:pt x="10120" y="5990"/>
                  <a:pt x="9859" y="6263"/>
                </a:cubicBezTo>
                <a:cubicBezTo>
                  <a:pt x="9632" y="6490"/>
                  <a:pt x="9358" y="6621"/>
                  <a:pt x="9061" y="6668"/>
                </a:cubicBezTo>
                <a:lnTo>
                  <a:pt x="9061" y="6192"/>
                </a:lnTo>
                <a:cubicBezTo>
                  <a:pt x="9501" y="6085"/>
                  <a:pt x="9811" y="5692"/>
                  <a:pt x="9811" y="5239"/>
                </a:cubicBezTo>
                <a:cubicBezTo>
                  <a:pt x="9811" y="4704"/>
                  <a:pt x="9382" y="4263"/>
                  <a:pt x="8846" y="4263"/>
                </a:cubicBezTo>
                <a:lnTo>
                  <a:pt x="476" y="4263"/>
                </a:lnTo>
                <a:lnTo>
                  <a:pt x="476" y="3811"/>
                </a:lnTo>
                <a:close/>
                <a:moveTo>
                  <a:pt x="7144" y="6216"/>
                </a:moveTo>
                <a:lnTo>
                  <a:pt x="7144" y="6680"/>
                </a:lnTo>
                <a:lnTo>
                  <a:pt x="464" y="6680"/>
                </a:lnTo>
                <a:lnTo>
                  <a:pt x="464" y="6216"/>
                </a:lnTo>
                <a:close/>
                <a:moveTo>
                  <a:pt x="9632" y="8073"/>
                </a:moveTo>
                <a:lnTo>
                  <a:pt x="9632" y="9085"/>
                </a:lnTo>
                <a:lnTo>
                  <a:pt x="3584" y="9085"/>
                </a:lnTo>
                <a:lnTo>
                  <a:pt x="3584" y="8585"/>
                </a:lnTo>
                <a:cubicBezTo>
                  <a:pt x="3584" y="8454"/>
                  <a:pt x="3477" y="8347"/>
                  <a:pt x="3346" y="8347"/>
                </a:cubicBezTo>
                <a:lnTo>
                  <a:pt x="1905" y="8347"/>
                </a:lnTo>
                <a:cubicBezTo>
                  <a:pt x="1774" y="8347"/>
                  <a:pt x="1667" y="8454"/>
                  <a:pt x="1667" y="8585"/>
                </a:cubicBezTo>
                <a:lnTo>
                  <a:pt x="1667" y="9026"/>
                </a:lnTo>
                <a:cubicBezTo>
                  <a:pt x="1500" y="8942"/>
                  <a:pt x="1381" y="8776"/>
                  <a:pt x="1381" y="8585"/>
                </a:cubicBezTo>
                <a:cubicBezTo>
                  <a:pt x="1381" y="8299"/>
                  <a:pt x="1607" y="8073"/>
                  <a:pt x="1893" y="8073"/>
                </a:cubicBezTo>
                <a:close/>
                <a:moveTo>
                  <a:pt x="3131" y="8823"/>
                </a:moveTo>
                <a:lnTo>
                  <a:pt x="3131" y="9835"/>
                </a:lnTo>
                <a:lnTo>
                  <a:pt x="2739" y="9669"/>
                </a:lnTo>
                <a:cubicBezTo>
                  <a:pt x="2709" y="9657"/>
                  <a:pt x="2679" y="9651"/>
                  <a:pt x="2649" y="9651"/>
                </a:cubicBezTo>
                <a:cubicBezTo>
                  <a:pt x="2620" y="9651"/>
                  <a:pt x="2590" y="9657"/>
                  <a:pt x="2560" y="9669"/>
                </a:cubicBezTo>
                <a:lnTo>
                  <a:pt x="2143" y="9847"/>
                </a:lnTo>
                <a:lnTo>
                  <a:pt x="2143" y="8823"/>
                </a:lnTo>
                <a:close/>
                <a:moveTo>
                  <a:pt x="10275" y="7144"/>
                </a:moveTo>
                <a:lnTo>
                  <a:pt x="10275" y="7597"/>
                </a:lnTo>
                <a:lnTo>
                  <a:pt x="1905" y="7597"/>
                </a:lnTo>
                <a:cubicBezTo>
                  <a:pt x="1369" y="7597"/>
                  <a:pt x="941" y="8037"/>
                  <a:pt x="941" y="8573"/>
                </a:cubicBezTo>
                <a:cubicBezTo>
                  <a:pt x="941" y="9026"/>
                  <a:pt x="1250" y="9419"/>
                  <a:pt x="1679" y="9526"/>
                </a:cubicBezTo>
                <a:lnTo>
                  <a:pt x="1679" y="10002"/>
                </a:lnTo>
                <a:cubicBezTo>
                  <a:pt x="1381" y="9954"/>
                  <a:pt x="1119" y="9800"/>
                  <a:pt x="893" y="9597"/>
                </a:cubicBezTo>
                <a:cubicBezTo>
                  <a:pt x="631" y="9323"/>
                  <a:pt x="476" y="8954"/>
                  <a:pt x="476" y="8585"/>
                </a:cubicBezTo>
                <a:cubicBezTo>
                  <a:pt x="476" y="7787"/>
                  <a:pt x="1119" y="7144"/>
                  <a:pt x="1917" y="7144"/>
                </a:cubicBezTo>
                <a:close/>
                <a:moveTo>
                  <a:pt x="1917" y="1"/>
                </a:moveTo>
                <a:cubicBezTo>
                  <a:pt x="881" y="1"/>
                  <a:pt x="12" y="846"/>
                  <a:pt x="12" y="1906"/>
                </a:cubicBezTo>
                <a:cubicBezTo>
                  <a:pt x="12" y="2406"/>
                  <a:pt x="214" y="2882"/>
                  <a:pt x="572" y="3239"/>
                </a:cubicBezTo>
                <a:cubicBezTo>
                  <a:pt x="595" y="3275"/>
                  <a:pt x="631" y="3299"/>
                  <a:pt x="667" y="3334"/>
                </a:cubicBezTo>
                <a:lnTo>
                  <a:pt x="238" y="3334"/>
                </a:lnTo>
                <a:cubicBezTo>
                  <a:pt x="107" y="3334"/>
                  <a:pt x="0" y="3430"/>
                  <a:pt x="0" y="3573"/>
                </a:cubicBezTo>
                <a:lnTo>
                  <a:pt x="0" y="4489"/>
                </a:lnTo>
                <a:cubicBezTo>
                  <a:pt x="0" y="4620"/>
                  <a:pt x="107" y="4728"/>
                  <a:pt x="238" y="4728"/>
                </a:cubicBezTo>
                <a:lnTo>
                  <a:pt x="631" y="4728"/>
                </a:lnTo>
                <a:lnTo>
                  <a:pt x="631" y="5751"/>
                </a:lnTo>
                <a:lnTo>
                  <a:pt x="238" y="5751"/>
                </a:lnTo>
                <a:cubicBezTo>
                  <a:pt x="107" y="5751"/>
                  <a:pt x="0" y="5859"/>
                  <a:pt x="0" y="5990"/>
                </a:cubicBezTo>
                <a:lnTo>
                  <a:pt x="0" y="6918"/>
                </a:lnTo>
                <a:cubicBezTo>
                  <a:pt x="0" y="7049"/>
                  <a:pt x="107" y="7156"/>
                  <a:pt x="238" y="7156"/>
                </a:cubicBezTo>
                <a:lnTo>
                  <a:pt x="667" y="7156"/>
                </a:lnTo>
                <a:cubicBezTo>
                  <a:pt x="274" y="7502"/>
                  <a:pt x="12" y="8014"/>
                  <a:pt x="12" y="8597"/>
                </a:cubicBezTo>
                <a:cubicBezTo>
                  <a:pt x="12" y="9109"/>
                  <a:pt x="214" y="9585"/>
                  <a:pt x="572" y="9942"/>
                </a:cubicBezTo>
                <a:cubicBezTo>
                  <a:pt x="929" y="10300"/>
                  <a:pt x="1405" y="10490"/>
                  <a:pt x="1905" y="10490"/>
                </a:cubicBezTo>
                <a:lnTo>
                  <a:pt x="5394" y="10490"/>
                </a:lnTo>
                <a:cubicBezTo>
                  <a:pt x="5525" y="10490"/>
                  <a:pt x="5632" y="10383"/>
                  <a:pt x="5632" y="10252"/>
                </a:cubicBezTo>
                <a:cubicBezTo>
                  <a:pt x="5632" y="10121"/>
                  <a:pt x="5525" y="10014"/>
                  <a:pt x="5394" y="10014"/>
                </a:cubicBezTo>
                <a:lnTo>
                  <a:pt x="3584" y="10014"/>
                </a:lnTo>
                <a:lnTo>
                  <a:pt x="3584" y="9550"/>
                </a:lnTo>
                <a:lnTo>
                  <a:pt x="10275" y="9550"/>
                </a:lnTo>
                <a:lnTo>
                  <a:pt x="10275" y="10014"/>
                </a:lnTo>
                <a:lnTo>
                  <a:pt x="6477" y="10014"/>
                </a:lnTo>
                <a:cubicBezTo>
                  <a:pt x="6346" y="10014"/>
                  <a:pt x="6239" y="10121"/>
                  <a:pt x="6239" y="10252"/>
                </a:cubicBezTo>
                <a:cubicBezTo>
                  <a:pt x="6239" y="10383"/>
                  <a:pt x="6346" y="10490"/>
                  <a:pt x="6477" y="10490"/>
                </a:cubicBezTo>
                <a:lnTo>
                  <a:pt x="10513" y="10490"/>
                </a:lnTo>
                <a:cubicBezTo>
                  <a:pt x="10644" y="10490"/>
                  <a:pt x="10751" y="10383"/>
                  <a:pt x="10751" y="10252"/>
                </a:cubicBezTo>
                <a:lnTo>
                  <a:pt x="10751" y="9323"/>
                </a:lnTo>
                <a:cubicBezTo>
                  <a:pt x="10751" y="9192"/>
                  <a:pt x="10644" y="9085"/>
                  <a:pt x="10513" y="9085"/>
                </a:cubicBezTo>
                <a:lnTo>
                  <a:pt x="10120" y="9085"/>
                </a:lnTo>
                <a:lnTo>
                  <a:pt x="10120" y="8061"/>
                </a:lnTo>
                <a:lnTo>
                  <a:pt x="10513" y="8061"/>
                </a:lnTo>
                <a:cubicBezTo>
                  <a:pt x="10644" y="8061"/>
                  <a:pt x="10751" y="7954"/>
                  <a:pt x="10751" y="7823"/>
                </a:cubicBezTo>
                <a:lnTo>
                  <a:pt x="10751" y="6906"/>
                </a:lnTo>
                <a:cubicBezTo>
                  <a:pt x="10751" y="6763"/>
                  <a:pt x="10644" y="6668"/>
                  <a:pt x="10513" y="6668"/>
                </a:cubicBezTo>
                <a:lnTo>
                  <a:pt x="10073" y="6668"/>
                </a:lnTo>
                <a:cubicBezTo>
                  <a:pt x="10109" y="6633"/>
                  <a:pt x="10156" y="6609"/>
                  <a:pt x="10180" y="6573"/>
                </a:cubicBezTo>
                <a:cubicBezTo>
                  <a:pt x="10537" y="6216"/>
                  <a:pt x="10728" y="5740"/>
                  <a:pt x="10728" y="5239"/>
                </a:cubicBezTo>
                <a:cubicBezTo>
                  <a:pt x="10728" y="4656"/>
                  <a:pt x="10478" y="4144"/>
                  <a:pt x="10073" y="3787"/>
                </a:cubicBezTo>
                <a:lnTo>
                  <a:pt x="10513" y="3787"/>
                </a:lnTo>
                <a:cubicBezTo>
                  <a:pt x="10644" y="3787"/>
                  <a:pt x="10751" y="3692"/>
                  <a:pt x="10751" y="3549"/>
                </a:cubicBezTo>
                <a:lnTo>
                  <a:pt x="10751" y="2632"/>
                </a:lnTo>
                <a:cubicBezTo>
                  <a:pt x="10751" y="2501"/>
                  <a:pt x="10644" y="2394"/>
                  <a:pt x="10513" y="2394"/>
                </a:cubicBezTo>
                <a:lnTo>
                  <a:pt x="10120" y="2394"/>
                </a:lnTo>
                <a:lnTo>
                  <a:pt x="10120" y="1370"/>
                </a:lnTo>
                <a:lnTo>
                  <a:pt x="10513" y="1394"/>
                </a:lnTo>
                <a:cubicBezTo>
                  <a:pt x="10644" y="1394"/>
                  <a:pt x="10751" y="1287"/>
                  <a:pt x="10751" y="1156"/>
                </a:cubicBezTo>
                <a:lnTo>
                  <a:pt x="10751" y="239"/>
                </a:lnTo>
                <a:cubicBezTo>
                  <a:pt x="10751" y="96"/>
                  <a:pt x="10644" y="1"/>
                  <a:pt x="10513" y="1"/>
                </a:cubicBezTo>
                <a:lnTo>
                  <a:pt x="8942" y="1"/>
                </a:lnTo>
                <a:cubicBezTo>
                  <a:pt x="8811" y="1"/>
                  <a:pt x="8704" y="96"/>
                  <a:pt x="8704" y="239"/>
                </a:cubicBezTo>
                <a:cubicBezTo>
                  <a:pt x="8704" y="370"/>
                  <a:pt x="8811" y="477"/>
                  <a:pt x="8942" y="477"/>
                </a:cubicBezTo>
                <a:lnTo>
                  <a:pt x="10287" y="477"/>
                </a:lnTo>
                <a:lnTo>
                  <a:pt x="10287" y="929"/>
                </a:lnTo>
                <a:lnTo>
                  <a:pt x="1905" y="929"/>
                </a:lnTo>
                <a:cubicBezTo>
                  <a:pt x="1369" y="929"/>
                  <a:pt x="941" y="1370"/>
                  <a:pt x="941" y="1906"/>
                </a:cubicBezTo>
                <a:cubicBezTo>
                  <a:pt x="941" y="2358"/>
                  <a:pt x="1250" y="2751"/>
                  <a:pt x="1679" y="2858"/>
                </a:cubicBezTo>
                <a:lnTo>
                  <a:pt x="1679" y="3334"/>
                </a:lnTo>
                <a:cubicBezTo>
                  <a:pt x="1381" y="3287"/>
                  <a:pt x="1119" y="3156"/>
                  <a:pt x="893" y="2930"/>
                </a:cubicBezTo>
                <a:cubicBezTo>
                  <a:pt x="631" y="2656"/>
                  <a:pt x="476" y="2287"/>
                  <a:pt x="476" y="1918"/>
                </a:cubicBezTo>
                <a:cubicBezTo>
                  <a:pt x="476" y="1132"/>
                  <a:pt x="1119" y="477"/>
                  <a:pt x="1917" y="477"/>
                </a:cubicBezTo>
                <a:lnTo>
                  <a:pt x="7870" y="477"/>
                </a:lnTo>
                <a:cubicBezTo>
                  <a:pt x="8013" y="477"/>
                  <a:pt x="8108" y="370"/>
                  <a:pt x="8108" y="239"/>
                </a:cubicBezTo>
                <a:cubicBezTo>
                  <a:pt x="8108" y="96"/>
                  <a:pt x="8013" y="1"/>
                  <a:pt x="7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THEORIES</a:t>
            </a:r>
            <a:endParaRPr/>
          </a:p>
        </p:txBody>
      </p:sp>
      <p:sp>
        <p:nvSpPr>
          <p:cNvPr id="610" name="Google Shape;610;p69"/>
          <p:cNvSpPr txBox="1">
            <a:spLocks noGrp="1"/>
          </p:cNvSpPr>
          <p:nvPr>
            <p:ph type="title" idx="2"/>
          </p:nvPr>
        </p:nvSpPr>
        <p:spPr>
          <a:xfrm>
            <a:off x="1950445" y="1373575"/>
            <a:ext cx="5243100" cy="3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THEORY 1</a:t>
            </a:r>
            <a:endParaRPr/>
          </a:p>
        </p:txBody>
      </p:sp>
      <p:sp>
        <p:nvSpPr>
          <p:cNvPr id="611" name="Google Shape;611;p69"/>
          <p:cNvSpPr txBox="1">
            <a:spLocks noGrp="1"/>
          </p:cNvSpPr>
          <p:nvPr>
            <p:ph type="subTitle" idx="1"/>
          </p:nvPr>
        </p:nvSpPr>
        <p:spPr>
          <a:xfrm>
            <a:off x="1950455" y="1637525"/>
            <a:ext cx="5243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612" name="Google Shape;612;p69"/>
          <p:cNvSpPr txBox="1">
            <a:spLocks noGrp="1"/>
          </p:cNvSpPr>
          <p:nvPr>
            <p:ph type="title" idx="3"/>
          </p:nvPr>
        </p:nvSpPr>
        <p:spPr>
          <a:xfrm>
            <a:off x="1950445" y="2430000"/>
            <a:ext cx="5243100" cy="3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THEORY 2</a:t>
            </a:r>
            <a:endParaRPr/>
          </a:p>
        </p:txBody>
      </p:sp>
      <p:sp>
        <p:nvSpPr>
          <p:cNvPr id="613" name="Google Shape;613;p69"/>
          <p:cNvSpPr txBox="1">
            <a:spLocks noGrp="1"/>
          </p:cNvSpPr>
          <p:nvPr>
            <p:ph type="subTitle" idx="4"/>
          </p:nvPr>
        </p:nvSpPr>
        <p:spPr>
          <a:xfrm>
            <a:off x="1950455" y="2693975"/>
            <a:ext cx="5243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a:t>
            </a:r>
            <a:endParaRPr/>
          </a:p>
        </p:txBody>
      </p:sp>
      <p:sp>
        <p:nvSpPr>
          <p:cNvPr id="614" name="Google Shape;614;p69"/>
          <p:cNvSpPr txBox="1">
            <a:spLocks noGrp="1"/>
          </p:cNvSpPr>
          <p:nvPr>
            <p:ph type="title" idx="5"/>
          </p:nvPr>
        </p:nvSpPr>
        <p:spPr>
          <a:xfrm>
            <a:off x="1950445" y="3486425"/>
            <a:ext cx="5243100" cy="3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THEORY 3</a:t>
            </a:r>
            <a:endParaRPr/>
          </a:p>
        </p:txBody>
      </p:sp>
      <p:sp>
        <p:nvSpPr>
          <p:cNvPr id="615" name="Google Shape;615;p69"/>
          <p:cNvSpPr txBox="1">
            <a:spLocks noGrp="1"/>
          </p:cNvSpPr>
          <p:nvPr>
            <p:ph type="subTitle" idx="6"/>
          </p:nvPr>
        </p:nvSpPr>
        <p:spPr>
          <a:xfrm>
            <a:off x="1950455" y="3750425"/>
            <a:ext cx="5243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The planet is full of iron oxide dust</a:t>
            </a:r>
            <a:endParaRPr/>
          </a:p>
        </p:txBody>
      </p:sp>
      <p:sp>
        <p:nvSpPr>
          <p:cNvPr id="616" name="Google Shape;616;p69"/>
          <p:cNvSpPr/>
          <p:nvPr/>
        </p:nvSpPr>
        <p:spPr>
          <a:xfrm flipH="1">
            <a:off x="916475" y="1373575"/>
            <a:ext cx="768000" cy="767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01</a:t>
            </a:r>
            <a:endParaRPr sz="3000">
              <a:solidFill>
                <a:schemeClr val="lt1"/>
              </a:solidFill>
              <a:latin typeface="Montserrat ExtraBold"/>
              <a:ea typeface="Montserrat ExtraBold"/>
              <a:cs typeface="Montserrat ExtraBold"/>
              <a:sym typeface="Montserrat ExtraBold"/>
            </a:endParaRPr>
          </a:p>
        </p:txBody>
      </p:sp>
      <p:sp>
        <p:nvSpPr>
          <p:cNvPr id="617" name="Google Shape;617;p69"/>
          <p:cNvSpPr/>
          <p:nvPr/>
        </p:nvSpPr>
        <p:spPr>
          <a:xfrm flipH="1">
            <a:off x="916475" y="2429975"/>
            <a:ext cx="768000" cy="767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02</a:t>
            </a:r>
            <a:endParaRPr sz="3000">
              <a:solidFill>
                <a:schemeClr val="lt1"/>
              </a:solidFill>
              <a:latin typeface="Montserrat ExtraBold"/>
              <a:ea typeface="Montserrat ExtraBold"/>
              <a:cs typeface="Montserrat ExtraBold"/>
              <a:sym typeface="Montserrat ExtraBold"/>
            </a:endParaRPr>
          </a:p>
        </p:txBody>
      </p:sp>
      <p:sp>
        <p:nvSpPr>
          <p:cNvPr id="618" name="Google Shape;618;p69"/>
          <p:cNvSpPr/>
          <p:nvPr/>
        </p:nvSpPr>
        <p:spPr>
          <a:xfrm flipH="1">
            <a:off x="916475" y="3486375"/>
            <a:ext cx="768000" cy="767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03</a:t>
            </a:r>
            <a:endParaRPr sz="3000">
              <a:solidFill>
                <a:schemeClr val="lt1"/>
              </a:solidFill>
              <a:latin typeface="Montserrat ExtraBold"/>
              <a:ea typeface="Montserrat ExtraBold"/>
              <a:cs typeface="Montserrat ExtraBold"/>
              <a:sym typeface="Montserrat ExtraBold"/>
            </a:endParaRPr>
          </a:p>
        </p:txBody>
      </p:sp>
      <p:sp>
        <p:nvSpPr>
          <p:cNvPr id="619" name="Google Shape;619;p69"/>
          <p:cNvSpPr/>
          <p:nvPr/>
        </p:nvSpPr>
        <p:spPr>
          <a:xfrm flipH="1">
            <a:off x="7459525" y="1373575"/>
            <a:ext cx="768000" cy="767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3000">
              <a:solidFill>
                <a:schemeClr val="lt1"/>
              </a:solidFill>
              <a:latin typeface="Montserrat ExtraBold"/>
              <a:ea typeface="Montserrat ExtraBold"/>
              <a:cs typeface="Montserrat ExtraBold"/>
              <a:sym typeface="Montserrat ExtraBold"/>
            </a:endParaRPr>
          </a:p>
        </p:txBody>
      </p:sp>
      <p:sp>
        <p:nvSpPr>
          <p:cNvPr id="620" name="Google Shape;620;p69"/>
          <p:cNvSpPr/>
          <p:nvPr/>
        </p:nvSpPr>
        <p:spPr>
          <a:xfrm flipH="1">
            <a:off x="7459525" y="2429975"/>
            <a:ext cx="768000" cy="767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3000">
              <a:solidFill>
                <a:schemeClr val="lt1"/>
              </a:solidFill>
              <a:latin typeface="Montserrat ExtraBold"/>
              <a:ea typeface="Montserrat ExtraBold"/>
              <a:cs typeface="Montserrat ExtraBold"/>
              <a:sym typeface="Montserrat ExtraBold"/>
            </a:endParaRPr>
          </a:p>
        </p:txBody>
      </p:sp>
      <p:sp>
        <p:nvSpPr>
          <p:cNvPr id="621" name="Google Shape;621;p69"/>
          <p:cNvSpPr/>
          <p:nvPr/>
        </p:nvSpPr>
        <p:spPr>
          <a:xfrm flipH="1">
            <a:off x="7459525" y="3486375"/>
            <a:ext cx="768000" cy="767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3000">
              <a:solidFill>
                <a:schemeClr val="lt1"/>
              </a:solidFill>
              <a:latin typeface="Montserrat ExtraBold"/>
              <a:ea typeface="Montserrat ExtraBold"/>
              <a:cs typeface="Montserrat ExtraBold"/>
              <a:sym typeface="Montserrat ExtraBold"/>
            </a:endParaRPr>
          </a:p>
        </p:txBody>
      </p:sp>
      <p:grpSp>
        <p:nvGrpSpPr>
          <p:cNvPr id="622" name="Google Shape;622;p69"/>
          <p:cNvGrpSpPr/>
          <p:nvPr/>
        </p:nvGrpSpPr>
        <p:grpSpPr>
          <a:xfrm>
            <a:off x="7665439" y="1631834"/>
            <a:ext cx="356196" cy="265631"/>
            <a:chOff x="5216456" y="3725484"/>
            <a:chExt cx="356196" cy="265631"/>
          </a:xfrm>
        </p:grpSpPr>
        <p:sp>
          <p:nvSpPr>
            <p:cNvPr id="623" name="Google Shape;623;p69"/>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9"/>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69"/>
          <p:cNvGrpSpPr/>
          <p:nvPr/>
        </p:nvGrpSpPr>
        <p:grpSpPr>
          <a:xfrm>
            <a:off x="7665439" y="3730184"/>
            <a:ext cx="356196" cy="265631"/>
            <a:chOff x="5216456" y="3725484"/>
            <a:chExt cx="356196" cy="265631"/>
          </a:xfrm>
        </p:grpSpPr>
        <p:sp>
          <p:nvSpPr>
            <p:cNvPr id="626" name="Google Shape;626;p69"/>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9"/>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69"/>
          <p:cNvGrpSpPr/>
          <p:nvPr/>
        </p:nvGrpSpPr>
        <p:grpSpPr>
          <a:xfrm>
            <a:off x="7684704" y="2654441"/>
            <a:ext cx="317645" cy="318757"/>
            <a:chOff x="5779408" y="3699191"/>
            <a:chExt cx="317645" cy="318757"/>
          </a:xfrm>
        </p:grpSpPr>
        <p:sp>
          <p:nvSpPr>
            <p:cNvPr id="629" name="Google Shape;629;p69"/>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9"/>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0"/>
                                        </p:tgtEl>
                                        <p:attrNameLst>
                                          <p:attrName>style.visibility</p:attrName>
                                        </p:attrNameLst>
                                      </p:cBhvr>
                                      <p:to>
                                        <p:strVal val="visible"/>
                                      </p:to>
                                    </p:set>
                                    <p:animEffect transition="in" filter="fade">
                                      <p:cBhvr>
                                        <p:cTn id="7" dur="1000"/>
                                        <p:tgtEl>
                                          <p:spTgt spid="610"/>
                                        </p:tgtEl>
                                      </p:cBhvr>
                                    </p:animEffect>
                                  </p:childTnLst>
                                </p:cTn>
                              </p:par>
                              <p:par>
                                <p:cTn id="8" presetID="10" presetClass="entr" presetSubtype="0" fill="hold" nodeType="withEffect">
                                  <p:stCondLst>
                                    <p:cond delay="0"/>
                                  </p:stCondLst>
                                  <p:childTnLst>
                                    <p:set>
                                      <p:cBhvr>
                                        <p:cTn id="9" dur="1" fill="hold">
                                          <p:stCondLst>
                                            <p:cond delay="0"/>
                                          </p:stCondLst>
                                        </p:cTn>
                                        <p:tgtEl>
                                          <p:spTgt spid="611"/>
                                        </p:tgtEl>
                                        <p:attrNameLst>
                                          <p:attrName>style.visibility</p:attrName>
                                        </p:attrNameLst>
                                      </p:cBhvr>
                                      <p:to>
                                        <p:strVal val="visible"/>
                                      </p:to>
                                    </p:set>
                                    <p:animEffect transition="in" filter="fade">
                                      <p:cBhvr>
                                        <p:cTn id="10" dur="1000"/>
                                        <p:tgtEl>
                                          <p:spTgt spid="611"/>
                                        </p:tgtEl>
                                      </p:cBhvr>
                                    </p:animEffect>
                                  </p:childTnLst>
                                </p:cTn>
                              </p:par>
                              <p:par>
                                <p:cTn id="11" presetID="10" presetClass="entr" presetSubtype="0" fill="hold" nodeType="withEffect">
                                  <p:stCondLst>
                                    <p:cond delay="0"/>
                                  </p:stCondLst>
                                  <p:childTnLst>
                                    <p:set>
                                      <p:cBhvr>
                                        <p:cTn id="12" dur="1" fill="hold">
                                          <p:stCondLst>
                                            <p:cond delay="0"/>
                                          </p:stCondLst>
                                        </p:cTn>
                                        <p:tgtEl>
                                          <p:spTgt spid="616"/>
                                        </p:tgtEl>
                                        <p:attrNameLst>
                                          <p:attrName>style.visibility</p:attrName>
                                        </p:attrNameLst>
                                      </p:cBhvr>
                                      <p:to>
                                        <p:strVal val="visible"/>
                                      </p:to>
                                    </p:set>
                                    <p:animEffect transition="in" filter="fade">
                                      <p:cBhvr>
                                        <p:cTn id="13" dur="1000"/>
                                        <p:tgtEl>
                                          <p:spTgt spid="616"/>
                                        </p:tgtEl>
                                      </p:cBhvr>
                                    </p:animEffect>
                                  </p:childTnLst>
                                </p:cTn>
                              </p:par>
                              <p:par>
                                <p:cTn id="14" presetID="10" presetClass="entr" presetSubtype="0" fill="hold" nodeType="withEffect">
                                  <p:stCondLst>
                                    <p:cond delay="0"/>
                                  </p:stCondLst>
                                  <p:childTnLst>
                                    <p:set>
                                      <p:cBhvr>
                                        <p:cTn id="15" dur="1" fill="hold">
                                          <p:stCondLst>
                                            <p:cond delay="0"/>
                                          </p:stCondLst>
                                        </p:cTn>
                                        <p:tgtEl>
                                          <p:spTgt spid="619"/>
                                        </p:tgtEl>
                                        <p:attrNameLst>
                                          <p:attrName>style.visibility</p:attrName>
                                        </p:attrNameLst>
                                      </p:cBhvr>
                                      <p:to>
                                        <p:strVal val="visible"/>
                                      </p:to>
                                    </p:set>
                                    <p:animEffect transition="in" filter="fade">
                                      <p:cBhvr>
                                        <p:cTn id="16" dur="1000"/>
                                        <p:tgtEl>
                                          <p:spTgt spid="619"/>
                                        </p:tgtEl>
                                      </p:cBhvr>
                                    </p:animEffect>
                                  </p:childTnLst>
                                </p:cTn>
                              </p:par>
                              <p:par>
                                <p:cTn id="17" presetID="10" presetClass="entr" presetSubtype="0" fill="hold" nodeType="withEffect">
                                  <p:stCondLst>
                                    <p:cond delay="0"/>
                                  </p:stCondLst>
                                  <p:childTnLst>
                                    <p:set>
                                      <p:cBhvr>
                                        <p:cTn id="18" dur="1" fill="hold">
                                          <p:stCondLst>
                                            <p:cond delay="0"/>
                                          </p:stCondLst>
                                        </p:cTn>
                                        <p:tgtEl>
                                          <p:spTgt spid="622"/>
                                        </p:tgtEl>
                                        <p:attrNameLst>
                                          <p:attrName>style.visibility</p:attrName>
                                        </p:attrNameLst>
                                      </p:cBhvr>
                                      <p:to>
                                        <p:strVal val="visible"/>
                                      </p:to>
                                    </p:set>
                                    <p:animEffect transition="in" filter="fade">
                                      <p:cBhvr>
                                        <p:cTn id="19" dur="1000"/>
                                        <p:tgtEl>
                                          <p:spTgt spid="6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12"/>
                                        </p:tgtEl>
                                        <p:attrNameLst>
                                          <p:attrName>style.visibility</p:attrName>
                                        </p:attrNameLst>
                                      </p:cBhvr>
                                      <p:to>
                                        <p:strVal val="visible"/>
                                      </p:to>
                                    </p:set>
                                    <p:animEffect transition="in" filter="fade">
                                      <p:cBhvr>
                                        <p:cTn id="24" dur="1000"/>
                                        <p:tgtEl>
                                          <p:spTgt spid="612"/>
                                        </p:tgtEl>
                                      </p:cBhvr>
                                    </p:animEffect>
                                  </p:childTnLst>
                                </p:cTn>
                              </p:par>
                              <p:par>
                                <p:cTn id="25" presetID="10" presetClass="entr" presetSubtype="0" fill="hold" nodeType="withEffect">
                                  <p:stCondLst>
                                    <p:cond delay="0"/>
                                  </p:stCondLst>
                                  <p:childTnLst>
                                    <p:set>
                                      <p:cBhvr>
                                        <p:cTn id="26" dur="1" fill="hold">
                                          <p:stCondLst>
                                            <p:cond delay="0"/>
                                          </p:stCondLst>
                                        </p:cTn>
                                        <p:tgtEl>
                                          <p:spTgt spid="613"/>
                                        </p:tgtEl>
                                        <p:attrNameLst>
                                          <p:attrName>style.visibility</p:attrName>
                                        </p:attrNameLst>
                                      </p:cBhvr>
                                      <p:to>
                                        <p:strVal val="visible"/>
                                      </p:to>
                                    </p:set>
                                    <p:animEffect transition="in" filter="fade">
                                      <p:cBhvr>
                                        <p:cTn id="27" dur="1000"/>
                                        <p:tgtEl>
                                          <p:spTgt spid="613"/>
                                        </p:tgtEl>
                                      </p:cBhvr>
                                    </p:animEffect>
                                  </p:childTnLst>
                                </p:cTn>
                              </p:par>
                              <p:par>
                                <p:cTn id="28" presetID="10" presetClass="entr" presetSubtype="0" fill="hold" nodeType="withEffect">
                                  <p:stCondLst>
                                    <p:cond delay="0"/>
                                  </p:stCondLst>
                                  <p:childTnLst>
                                    <p:set>
                                      <p:cBhvr>
                                        <p:cTn id="29" dur="1" fill="hold">
                                          <p:stCondLst>
                                            <p:cond delay="0"/>
                                          </p:stCondLst>
                                        </p:cTn>
                                        <p:tgtEl>
                                          <p:spTgt spid="617"/>
                                        </p:tgtEl>
                                        <p:attrNameLst>
                                          <p:attrName>style.visibility</p:attrName>
                                        </p:attrNameLst>
                                      </p:cBhvr>
                                      <p:to>
                                        <p:strVal val="visible"/>
                                      </p:to>
                                    </p:set>
                                    <p:animEffect transition="in" filter="fade">
                                      <p:cBhvr>
                                        <p:cTn id="30" dur="1000"/>
                                        <p:tgtEl>
                                          <p:spTgt spid="617"/>
                                        </p:tgtEl>
                                      </p:cBhvr>
                                    </p:animEffect>
                                  </p:childTnLst>
                                </p:cTn>
                              </p:par>
                              <p:par>
                                <p:cTn id="31" presetID="10" presetClass="entr" presetSubtype="0" fill="hold" nodeType="withEffect">
                                  <p:stCondLst>
                                    <p:cond delay="0"/>
                                  </p:stCondLst>
                                  <p:childTnLst>
                                    <p:set>
                                      <p:cBhvr>
                                        <p:cTn id="32" dur="1" fill="hold">
                                          <p:stCondLst>
                                            <p:cond delay="0"/>
                                          </p:stCondLst>
                                        </p:cTn>
                                        <p:tgtEl>
                                          <p:spTgt spid="620"/>
                                        </p:tgtEl>
                                        <p:attrNameLst>
                                          <p:attrName>style.visibility</p:attrName>
                                        </p:attrNameLst>
                                      </p:cBhvr>
                                      <p:to>
                                        <p:strVal val="visible"/>
                                      </p:to>
                                    </p:set>
                                    <p:animEffect transition="in" filter="fade">
                                      <p:cBhvr>
                                        <p:cTn id="33" dur="1000"/>
                                        <p:tgtEl>
                                          <p:spTgt spid="620"/>
                                        </p:tgtEl>
                                      </p:cBhvr>
                                    </p:animEffect>
                                  </p:childTnLst>
                                </p:cTn>
                              </p:par>
                              <p:par>
                                <p:cTn id="34" presetID="10" presetClass="entr" presetSubtype="0" fill="hold" nodeType="withEffect">
                                  <p:stCondLst>
                                    <p:cond delay="0"/>
                                  </p:stCondLst>
                                  <p:childTnLst>
                                    <p:set>
                                      <p:cBhvr>
                                        <p:cTn id="35" dur="1" fill="hold">
                                          <p:stCondLst>
                                            <p:cond delay="0"/>
                                          </p:stCondLst>
                                        </p:cTn>
                                        <p:tgtEl>
                                          <p:spTgt spid="628"/>
                                        </p:tgtEl>
                                        <p:attrNameLst>
                                          <p:attrName>style.visibility</p:attrName>
                                        </p:attrNameLst>
                                      </p:cBhvr>
                                      <p:to>
                                        <p:strVal val="visible"/>
                                      </p:to>
                                    </p:set>
                                    <p:animEffect transition="in" filter="fade">
                                      <p:cBhvr>
                                        <p:cTn id="36" dur="1000"/>
                                        <p:tgtEl>
                                          <p:spTgt spid="6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14"/>
                                        </p:tgtEl>
                                        <p:attrNameLst>
                                          <p:attrName>style.visibility</p:attrName>
                                        </p:attrNameLst>
                                      </p:cBhvr>
                                      <p:to>
                                        <p:strVal val="visible"/>
                                      </p:to>
                                    </p:set>
                                    <p:animEffect transition="in" filter="fade">
                                      <p:cBhvr>
                                        <p:cTn id="41" dur="1000"/>
                                        <p:tgtEl>
                                          <p:spTgt spid="614"/>
                                        </p:tgtEl>
                                      </p:cBhvr>
                                    </p:animEffect>
                                  </p:childTnLst>
                                </p:cTn>
                              </p:par>
                              <p:par>
                                <p:cTn id="42" presetID="10" presetClass="entr" presetSubtype="0" fill="hold" nodeType="withEffect">
                                  <p:stCondLst>
                                    <p:cond delay="0"/>
                                  </p:stCondLst>
                                  <p:childTnLst>
                                    <p:set>
                                      <p:cBhvr>
                                        <p:cTn id="43" dur="1" fill="hold">
                                          <p:stCondLst>
                                            <p:cond delay="0"/>
                                          </p:stCondLst>
                                        </p:cTn>
                                        <p:tgtEl>
                                          <p:spTgt spid="615"/>
                                        </p:tgtEl>
                                        <p:attrNameLst>
                                          <p:attrName>style.visibility</p:attrName>
                                        </p:attrNameLst>
                                      </p:cBhvr>
                                      <p:to>
                                        <p:strVal val="visible"/>
                                      </p:to>
                                    </p:set>
                                    <p:animEffect transition="in" filter="fade">
                                      <p:cBhvr>
                                        <p:cTn id="44" dur="1000"/>
                                        <p:tgtEl>
                                          <p:spTgt spid="615"/>
                                        </p:tgtEl>
                                      </p:cBhvr>
                                    </p:animEffect>
                                  </p:childTnLst>
                                </p:cTn>
                              </p:par>
                              <p:par>
                                <p:cTn id="45" presetID="10" presetClass="entr" presetSubtype="0" fill="hold" nodeType="withEffect">
                                  <p:stCondLst>
                                    <p:cond delay="0"/>
                                  </p:stCondLst>
                                  <p:childTnLst>
                                    <p:set>
                                      <p:cBhvr>
                                        <p:cTn id="46" dur="1" fill="hold">
                                          <p:stCondLst>
                                            <p:cond delay="0"/>
                                          </p:stCondLst>
                                        </p:cTn>
                                        <p:tgtEl>
                                          <p:spTgt spid="618"/>
                                        </p:tgtEl>
                                        <p:attrNameLst>
                                          <p:attrName>style.visibility</p:attrName>
                                        </p:attrNameLst>
                                      </p:cBhvr>
                                      <p:to>
                                        <p:strVal val="visible"/>
                                      </p:to>
                                    </p:set>
                                    <p:animEffect transition="in" filter="fade">
                                      <p:cBhvr>
                                        <p:cTn id="47" dur="1000"/>
                                        <p:tgtEl>
                                          <p:spTgt spid="618"/>
                                        </p:tgtEl>
                                      </p:cBhvr>
                                    </p:animEffect>
                                  </p:childTnLst>
                                </p:cTn>
                              </p:par>
                              <p:par>
                                <p:cTn id="48" presetID="10" presetClass="entr" presetSubtype="0" fill="hold" nodeType="withEffect">
                                  <p:stCondLst>
                                    <p:cond delay="0"/>
                                  </p:stCondLst>
                                  <p:childTnLst>
                                    <p:set>
                                      <p:cBhvr>
                                        <p:cTn id="49" dur="1" fill="hold">
                                          <p:stCondLst>
                                            <p:cond delay="0"/>
                                          </p:stCondLst>
                                        </p:cTn>
                                        <p:tgtEl>
                                          <p:spTgt spid="621"/>
                                        </p:tgtEl>
                                        <p:attrNameLst>
                                          <p:attrName>style.visibility</p:attrName>
                                        </p:attrNameLst>
                                      </p:cBhvr>
                                      <p:to>
                                        <p:strVal val="visible"/>
                                      </p:to>
                                    </p:set>
                                    <p:animEffect transition="in" filter="fade">
                                      <p:cBhvr>
                                        <p:cTn id="50" dur="1000"/>
                                        <p:tgtEl>
                                          <p:spTgt spid="621"/>
                                        </p:tgtEl>
                                      </p:cBhvr>
                                    </p:animEffect>
                                  </p:childTnLst>
                                </p:cTn>
                              </p:par>
                              <p:par>
                                <p:cTn id="51" presetID="10" presetClass="entr" presetSubtype="0" fill="hold" nodeType="withEffect">
                                  <p:stCondLst>
                                    <p:cond delay="0"/>
                                  </p:stCondLst>
                                  <p:childTnLst>
                                    <p:set>
                                      <p:cBhvr>
                                        <p:cTn id="52" dur="1" fill="hold">
                                          <p:stCondLst>
                                            <p:cond delay="0"/>
                                          </p:stCondLst>
                                        </p:cTn>
                                        <p:tgtEl>
                                          <p:spTgt spid="625"/>
                                        </p:tgtEl>
                                        <p:attrNameLst>
                                          <p:attrName>style.visibility</p:attrName>
                                        </p:attrNameLst>
                                      </p:cBhvr>
                                      <p:to>
                                        <p:strVal val="visible"/>
                                      </p:to>
                                    </p:set>
                                    <p:animEffect transition="in" filter="fade">
                                      <p:cBhvr>
                                        <p:cTn id="53" dur="1000"/>
                                        <p:tgtEl>
                                          <p:spTgt spid="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7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OBJECTIVES</a:t>
            </a:r>
            <a:endParaRPr/>
          </a:p>
        </p:txBody>
      </p:sp>
      <p:sp>
        <p:nvSpPr>
          <p:cNvPr id="636" name="Google Shape;636;p70"/>
          <p:cNvSpPr/>
          <p:nvPr/>
        </p:nvSpPr>
        <p:spPr>
          <a:xfrm>
            <a:off x="3386700" y="2276880"/>
            <a:ext cx="2370600" cy="104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0"/>
          <p:cNvSpPr txBox="1"/>
          <p:nvPr/>
        </p:nvSpPr>
        <p:spPr>
          <a:xfrm>
            <a:off x="3494250" y="2768004"/>
            <a:ext cx="2155500" cy="48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Jupiter is the biggest planet of them all</a:t>
            </a:r>
            <a:endParaRPr>
              <a:solidFill>
                <a:schemeClr val="dk2"/>
              </a:solidFill>
              <a:latin typeface="Montserrat Medium"/>
              <a:ea typeface="Montserrat Medium"/>
              <a:cs typeface="Montserrat Medium"/>
              <a:sym typeface="Montserrat Medium"/>
            </a:endParaRPr>
          </a:p>
        </p:txBody>
      </p:sp>
      <p:sp>
        <p:nvSpPr>
          <p:cNvPr id="638" name="Google Shape;638;p70"/>
          <p:cNvSpPr txBox="1"/>
          <p:nvPr/>
        </p:nvSpPr>
        <p:spPr>
          <a:xfrm>
            <a:off x="3494250" y="2369854"/>
            <a:ext cx="2155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JUPITER</a:t>
            </a:r>
            <a:endParaRPr sz="2000">
              <a:solidFill>
                <a:schemeClr val="dk2"/>
              </a:solidFill>
              <a:latin typeface="Montserrat ExtraBold"/>
              <a:ea typeface="Montserrat ExtraBold"/>
              <a:cs typeface="Montserrat ExtraBold"/>
              <a:sym typeface="Montserrat ExtraBold"/>
            </a:endParaRPr>
          </a:p>
        </p:txBody>
      </p:sp>
      <p:sp>
        <p:nvSpPr>
          <p:cNvPr id="639" name="Google Shape;639;p70"/>
          <p:cNvSpPr/>
          <p:nvPr/>
        </p:nvSpPr>
        <p:spPr>
          <a:xfrm>
            <a:off x="6000500" y="2276880"/>
            <a:ext cx="2370600" cy="104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0"/>
          <p:cNvSpPr txBox="1"/>
          <p:nvPr/>
        </p:nvSpPr>
        <p:spPr>
          <a:xfrm>
            <a:off x="6108050" y="2739466"/>
            <a:ext cx="2155500" cy="48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Venus is the second planet from the Sun</a:t>
            </a:r>
            <a:endParaRPr>
              <a:solidFill>
                <a:schemeClr val="dk2"/>
              </a:solidFill>
              <a:latin typeface="Montserrat Medium"/>
              <a:ea typeface="Montserrat Medium"/>
              <a:cs typeface="Montserrat Medium"/>
              <a:sym typeface="Montserrat Medium"/>
            </a:endParaRPr>
          </a:p>
        </p:txBody>
      </p:sp>
      <p:sp>
        <p:nvSpPr>
          <p:cNvPr id="641" name="Google Shape;641;p70"/>
          <p:cNvSpPr txBox="1"/>
          <p:nvPr/>
        </p:nvSpPr>
        <p:spPr>
          <a:xfrm>
            <a:off x="6108050" y="2341316"/>
            <a:ext cx="2155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VENUS</a:t>
            </a:r>
            <a:endParaRPr sz="2000">
              <a:solidFill>
                <a:schemeClr val="dk2"/>
              </a:solidFill>
              <a:latin typeface="Montserrat ExtraBold"/>
              <a:ea typeface="Montserrat ExtraBold"/>
              <a:cs typeface="Montserrat ExtraBold"/>
              <a:sym typeface="Montserrat ExtraBold"/>
            </a:endParaRPr>
          </a:p>
        </p:txBody>
      </p:sp>
      <p:sp>
        <p:nvSpPr>
          <p:cNvPr id="642" name="Google Shape;642;p70"/>
          <p:cNvSpPr/>
          <p:nvPr/>
        </p:nvSpPr>
        <p:spPr>
          <a:xfrm>
            <a:off x="772900" y="2282498"/>
            <a:ext cx="2370600" cy="104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0"/>
          <p:cNvSpPr txBox="1"/>
          <p:nvPr/>
        </p:nvSpPr>
        <p:spPr>
          <a:xfrm>
            <a:off x="880450" y="2744429"/>
            <a:ext cx="2155500" cy="48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Mars is actually a very cold place</a:t>
            </a:r>
            <a:endParaRPr>
              <a:solidFill>
                <a:schemeClr val="dk2"/>
              </a:solidFill>
              <a:latin typeface="Montserrat Medium"/>
              <a:ea typeface="Montserrat Medium"/>
              <a:cs typeface="Montserrat Medium"/>
              <a:sym typeface="Montserrat Medium"/>
            </a:endParaRPr>
          </a:p>
        </p:txBody>
      </p:sp>
      <p:sp>
        <p:nvSpPr>
          <p:cNvPr id="644" name="Google Shape;644;p70"/>
          <p:cNvSpPr txBox="1"/>
          <p:nvPr/>
        </p:nvSpPr>
        <p:spPr>
          <a:xfrm>
            <a:off x="880450" y="2346279"/>
            <a:ext cx="21555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MARS</a:t>
            </a:r>
            <a:endParaRPr sz="2000">
              <a:solidFill>
                <a:schemeClr val="dk2"/>
              </a:solidFill>
              <a:latin typeface="Montserrat ExtraBold"/>
              <a:ea typeface="Montserrat ExtraBold"/>
              <a:cs typeface="Montserrat ExtraBold"/>
              <a:sym typeface="Montserrat ExtraBold"/>
            </a:endParaRPr>
          </a:p>
        </p:txBody>
      </p:sp>
      <p:sp>
        <p:nvSpPr>
          <p:cNvPr id="645" name="Google Shape;645;p70"/>
          <p:cNvSpPr/>
          <p:nvPr/>
        </p:nvSpPr>
        <p:spPr>
          <a:xfrm>
            <a:off x="3386700" y="1077200"/>
            <a:ext cx="2370600" cy="104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0"/>
          <p:cNvSpPr txBox="1"/>
          <p:nvPr/>
        </p:nvSpPr>
        <p:spPr>
          <a:xfrm>
            <a:off x="3494250" y="1539773"/>
            <a:ext cx="2155500" cy="48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It’s the smallest planet of them all</a:t>
            </a:r>
            <a:endParaRPr>
              <a:solidFill>
                <a:schemeClr val="dk2"/>
              </a:solidFill>
              <a:latin typeface="Montserrat Medium"/>
              <a:ea typeface="Montserrat Medium"/>
              <a:cs typeface="Montserrat Medium"/>
              <a:sym typeface="Montserrat Medium"/>
            </a:endParaRPr>
          </a:p>
        </p:txBody>
      </p:sp>
      <p:sp>
        <p:nvSpPr>
          <p:cNvPr id="647" name="Google Shape;647;p70"/>
          <p:cNvSpPr txBox="1"/>
          <p:nvPr/>
        </p:nvSpPr>
        <p:spPr>
          <a:xfrm>
            <a:off x="3494250" y="1141623"/>
            <a:ext cx="21555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MERCURY</a:t>
            </a:r>
            <a:endParaRPr sz="2000">
              <a:solidFill>
                <a:schemeClr val="dk2"/>
              </a:solidFill>
              <a:latin typeface="Montserrat ExtraBold"/>
              <a:ea typeface="Montserrat ExtraBold"/>
              <a:cs typeface="Montserrat ExtraBold"/>
              <a:sym typeface="Montserrat ExtraBold"/>
            </a:endParaRPr>
          </a:p>
        </p:txBody>
      </p:sp>
      <p:cxnSp>
        <p:nvCxnSpPr>
          <p:cNvPr id="648" name="Google Shape;648;p70"/>
          <p:cNvCxnSpPr>
            <a:stCxn id="645" idx="1"/>
            <a:endCxn id="642" idx="0"/>
          </p:cNvCxnSpPr>
          <p:nvPr/>
        </p:nvCxnSpPr>
        <p:spPr>
          <a:xfrm flipH="1">
            <a:off x="1958100" y="1598750"/>
            <a:ext cx="1428600" cy="683700"/>
          </a:xfrm>
          <a:prstGeom prst="bentConnector2">
            <a:avLst/>
          </a:prstGeom>
          <a:noFill/>
          <a:ln w="38100" cap="flat" cmpd="sng">
            <a:solidFill>
              <a:schemeClr val="accent1"/>
            </a:solidFill>
            <a:prstDash val="solid"/>
            <a:miter lim="8000"/>
            <a:headEnd type="none" w="med" len="med"/>
            <a:tailEnd type="none" w="med" len="med"/>
          </a:ln>
        </p:spPr>
      </p:cxnSp>
      <p:cxnSp>
        <p:nvCxnSpPr>
          <p:cNvPr id="649" name="Google Shape;649;p70"/>
          <p:cNvCxnSpPr>
            <a:stCxn id="645" idx="3"/>
            <a:endCxn id="639" idx="0"/>
          </p:cNvCxnSpPr>
          <p:nvPr/>
        </p:nvCxnSpPr>
        <p:spPr>
          <a:xfrm>
            <a:off x="5757300" y="1598750"/>
            <a:ext cx="1428600" cy="678000"/>
          </a:xfrm>
          <a:prstGeom prst="bentConnector2">
            <a:avLst/>
          </a:prstGeom>
          <a:noFill/>
          <a:ln w="38100" cap="flat" cmpd="sng">
            <a:solidFill>
              <a:schemeClr val="accent1"/>
            </a:solidFill>
            <a:prstDash val="solid"/>
            <a:miter lim="8000"/>
            <a:headEnd type="none" w="med" len="med"/>
            <a:tailEnd type="none" w="med" len="med"/>
          </a:ln>
        </p:spPr>
      </p:cxnSp>
      <p:cxnSp>
        <p:nvCxnSpPr>
          <p:cNvPr id="650" name="Google Shape;650;p70"/>
          <p:cNvCxnSpPr>
            <a:stCxn id="645" idx="2"/>
            <a:endCxn id="636" idx="0"/>
          </p:cNvCxnSpPr>
          <p:nvPr/>
        </p:nvCxnSpPr>
        <p:spPr>
          <a:xfrm>
            <a:off x="4572000" y="2120300"/>
            <a:ext cx="0" cy="156600"/>
          </a:xfrm>
          <a:prstGeom prst="straightConnector1">
            <a:avLst/>
          </a:prstGeom>
          <a:noFill/>
          <a:ln w="38100" cap="flat" cmpd="sng">
            <a:solidFill>
              <a:schemeClr val="accent1"/>
            </a:solidFill>
            <a:prstDash val="solid"/>
            <a:miter lim="8000"/>
            <a:headEnd type="none" w="med" len="med"/>
            <a:tailEnd type="none" w="med" len="med"/>
          </a:ln>
        </p:spPr>
      </p:cxnSp>
      <p:cxnSp>
        <p:nvCxnSpPr>
          <p:cNvPr id="651" name="Google Shape;651;p70"/>
          <p:cNvCxnSpPr>
            <a:stCxn id="642" idx="2"/>
            <a:endCxn id="652" idx="0"/>
          </p:cNvCxnSpPr>
          <p:nvPr/>
        </p:nvCxnSpPr>
        <p:spPr>
          <a:xfrm rot="5400000">
            <a:off x="1472650" y="3200348"/>
            <a:ext cx="360300" cy="610800"/>
          </a:xfrm>
          <a:prstGeom prst="bentConnector3">
            <a:avLst>
              <a:gd name="adj1" fmla="val 49993"/>
            </a:avLst>
          </a:prstGeom>
          <a:noFill/>
          <a:ln w="38100" cap="flat" cmpd="sng">
            <a:solidFill>
              <a:schemeClr val="accent1"/>
            </a:solidFill>
            <a:prstDash val="solid"/>
            <a:miter lim="8000"/>
            <a:headEnd type="none" w="med" len="med"/>
            <a:tailEnd type="none" w="med" len="med"/>
          </a:ln>
        </p:spPr>
      </p:cxnSp>
      <p:cxnSp>
        <p:nvCxnSpPr>
          <p:cNvPr id="653" name="Google Shape;653;p70"/>
          <p:cNvCxnSpPr>
            <a:stCxn id="642" idx="2"/>
            <a:endCxn id="654" idx="0"/>
          </p:cNvCxnSpPr>
          <p:nvPr/>
        </p:nvCxnSpPr>
        <p:spPr>
          <a:xfrm rot="-5400000" flipH="1">
            <a:off x="2071600" y="3212198"/>
            <a:ext cx="360300" cy="587100"/>
          </a:xfrm>
          <a:prstGeom prst="bentConnector3">
            <a:avLst>
              <a:gd name="adj1" fmla="val 49993"/>
            </a:avLst>
          </a:prstGeom>
          <a:noFill/>
          <a:ln w="38100" cap="flat" cmpd="sng">
            <a:solidFill>
              <a:schemeClr val="accent1"/>
            </a:solidFill>
            <a:prstDash val="solid"/>
            <a:miter lim="8000"/>
            <a:headEnd type="none" w="med" len="med"/>
            <a:tailEnd type="none" w="med" len="med"/>
          </a:ln>
        </p:spPr>
      </p:cxnSp>
      <p:cxnSp>
        <p:nvCxnSpPr>
          <p:cNvPr id="655" name="Google Shape;655;p70"/>
          <p:cNvCxnSpPr>
            <a:stCxn id="636" idx="2"/>
            <a:endCxn id="656" idx="0"/>
          </p:cNvCxnSpPr>
          <p:nvPr/>
        </p:nvCxnSpPr>
        <p:spPr>
          <a:xfrm rot="5400000">
            <a:off x="4088850" y="3202830"/>
            <a:ext cx="366000" cy="600300"/>
          </a:xfrm>
          <a:prstGeom prst="bentConnector3">
            <a:avLst>
              <a:gd name="adj1" fmla="val 49982"/>
            </a:avLst>
          </a:prstGeom>
          <a:noFill/>
          <a:ln w="38100" cap="flat" cmpd="sng">
            <a:solidFill>
              <a:schemeClr val="accent1"/>
            </a:solidFill>
            <a:prstDash val="solid"/>
            <a:miter lim="8000"/>
            <a:headEnd type="none" w="med" len="med"/>
            <a:tailEnd type="none" w="med" len="med"/>
          </a:ln>
        </p:spPr>
      </p:cxnSp>
      <p:cxnSp>
        <p:nvCxnSpPr>
          <p:cNvPr id="657" name="Google Shape;657;p70"/>
          <p:cNvCxnSpPr>
            <a:stCxn id="636" idx="2"/>
            <a:endCxn id="658" idx="0"/>
          </p:cNvCxnSpPr>
          <p:nvPr/>
        </p:nvCxnSpPr>
        <p:spPr>
          <a:xfrm rot="-5400000" flipH="1">
            <a:off x="4689150" y="3202830"/>
            <a:ext cx="366000" cy="600300"/>
          </a:xfrm>
          <a:prstGeom prst="bentConnector3">
            <a:avLst>
              <a:gd name="adj1" fmla="val 49982"/>
            </a:avLst>
          </a:prstGeom>
          <a:noFill/>
          <a:ln w="38100" cap="flat" cmpd="sng">
            <a:solidFill>
              <a:schemeClr val="accent1"/>
            </a:solidFill>
            <a:prstDash val="solid"/>
            <a:miter lim="8000"/>
            <a:headEnd type="none" w="med" len="med"/>
            <a:tailEnd type="none" w="med" len="med"/>
          </a:ln>
        </p:spPr>
      </p:cxnSp>
      <p:cxnSp>
        <p:nvCxnSpPr>
          <p:cNvPr id="659" name="Google Shape;659;p70"/>
          <p:cNvCxnSpPr>
            <a:stCxn id="639" idx="2"/>
            <a:endCxn id="660" idx="0"/>
          </p:cNvCxnSpPr>
          <p:nvPr/>
        </p:nvCxnSpPr>
        <p:spPr>
          <a:xfrm rot="5400000">
            <a:off x="6703850" y="3204030"/>
            <a:ext cx="366000" cy="597900"/>
          </a:xfrm>
          <a:prstGeom prst="bentConnector3">
            <a:avLst>
              <a:gd name="adj1" fmla="val 49982"/>
            </a:avLst>
          </a:prstGeom>
          <a:noFill/>
          <a:ln w="38100" cap="flat" cmpd="sng">
            <a:solidFill>
              <a:schemeClr val="accent1"/>
            </a:solidFill>
            <a:prstDash val="solid"/>
            <a:miter lim="8000"/>
            <a:headEnd type="none" w="med" len="med"/>
            <a:tailEnd type="none" w="med" len="med"/>
          </a:ln>
        </p:spPr>
      </p:cxnSp>
      <p:cxnSp>
        <p:nvCxnSpPr>
          <p:cNvPr id="661" name="Google Shape;661;p70"/>
          <p:cNvCxnSpPr>
            <a:stCxn id="639" idx="2"/>
            <a:endCxn id="662" idx="0"/>
          </p:cNvCxnSpPr>
          <p:nvPr/>
        </p:nvCxnSpPr>
        <p:spPr>
          <a:xfrm rot="-5400000" flipH="1">
            <a:off x="7301900" y="3203880"/>
            <a:ext cx="366000" cy="598200"/>
          </a:xfrm>
          <a:prstGeom prst="bentConnector3">
            <a:avLst>
              <a:gd name="adj1" fmla="val 49982"/>
            </a:avLst>
          </a:prstGeom>
          <a:noFill/>
          <a:ln w="38100" cap="flat" cmpd="sng">
            <a:solidFill>
              <a:schemeClr val="accent1"/>
            </a:solidFill>
            <a:prstDash val="solid"/>
            <a:miter lim="8000"/>
            <a:headEnd type="none" w="med" len="med"/>
            <a:tailEnd type="none" w="med" len="med"/>
          </a:ln>
        </p:spPr>
      </p:cxnSp>
      <p:sp>
        <p:nvSpPr>
          <p:cNvPr id="652" name="Google Shape;652;p70"/>
          <p:cNvSpPr/>
          <p:nvPr/>
        </p:nvSpPr>
        <p:spPr>
          <a:xfrm flipH="1">
            <a:off x="990712" y="3685851"/>
            <a:ext cx="713100" cy="712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0"/>
          <p:cNvSpPr/>
          <p:nvPr/>
        </p:nvSpPr>
        <p:spPr>
          <a:xfrm flipH="1">
            <a:off x="2188712" y="3685851"/>
            <a:ext cx="713100" cy="712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0"/>
          <p:cNvSpPr/>
          <p:nvPr/>
        </p:nvSpPr>
        <p:spPr>
          <a:xfrm flipH="1">
            <a:off x="3615125" y="3685851"/>
            <a:ext cx="713100" cy="712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0"/>
          <p:cNvSpPr/>
          <p:nvPr/>
        </p:nvSpPr>
        <p:spPr>
          <a:xfrm flipH="1">
            <a:off x="4815787" y="3685851"/>
            <a:ext cx="713100" cy="712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0"/>
          <p:cNvSpPr/>
          <p:nvPr/>
        </p:nvSpPr>
        <p:spPr>
          <a:xfrm flipH="1">
            <a:off x="6231211" y="3685851"/>
            <a:ext cx="713100" cy="712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0"/>
          <p:cNvSpPr/>
          <p:nvPr/>
        </p:nvSpPr>
        <p:spPr>
          <a:xfrm flipH="1">
            <a:off x="7427312" y="3685851"/>
            <a:ext cx="713100" cy="712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 name="Google Shape;663;p70"/>
          <p:cNvGrpSpPr/>
          <p:nvPr/>
        </p:nvGrpSpPr>
        <p:grpSpPr>
          <a:xfrm>
            <a:off x="1204839" y="3855437"/>
            <a:ext cx="284847" cy="373627"/>
            <a:chOff x="1805901" y="1960358"/>
            <a:chExt cx="284847" cy="373627"/>
          </a:xfrm>
        </p:grpSpPr>
        <p:sp>
          <p:nvSpPr>
            <p:cNvPr id="664" name="Google Shape;664;p70"/>
            <p:cNvSpPr/>
            <p:nvPr/>
          </p:nvSpPr>
          <p:spPr>
            <a:xfrm>
              <a:off x="1805901" y="1960358"/>
              <a:ext cx="284847" cy="373627"/>
            </a:xfrm>
            <a:custGeom>
              <a:avLst/>
              <a:gdLst/>
              <a:ahLst/>
              <a:cxnLst/>
              <a:rect l="l" t="t" r="r" b="b"/>
              <a:pathLst>
                <a:path w="8942" h="11729" extrusionOk="0">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0"/>
            <p:cNvSpPr/>
            <p:nvPr/>
          </p:nvSpPr>
          <p:spPr>
            <a:xfrm>
              <a:off x="1841929" y="2295249"/>
              <a:ext cx="165773" cy="13315"/>
            </a:xfrm>
            <a:custGeom>
              <a:avLst/>
              <a:gdLst/>
              <a:ahLst/>
              <a:cxnLst/>
              <a:rect l="l" t="t" r="r" b="b"/>
              <a:pathLst>
                <a:path w="5204" h="418" extrusionOk="0">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 name="Google Shape;666;p70"/>
          <p:cNvSpPr/>
          <p:nvPr/>
        </p:nvSpPr>
        <p:spPr>
          <a:xfrm>
            <a:off x="7593640" y="3887213"/>
            <a:ext cx="380444" cy="310077"/>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 name="Google Shape;667;p70"/>
          <p:cNvGrpSpPr/>
          <p:nvPr/>
        </p:nvGrpSpPr>
        <p:grpSpPr>
          <a:xfrm>
            <a:off x="4991974" y="3861649"/>
            <a:ext cx="360726" cy="361204"/>
            <a:chOff x="3510335" y="2892499"/>
            <a:chExt cx="360726" cy="361204"/>
          </a:xfrm>
        </p:grpSpPr>
        <p:sp>
          <p:nvSpPr>
            <p:cNvPr id="668" name="Google Shape;668;p70"/>
            <p:cNvSpPr/>
            <p:nvPr/>
          </p:nvSpPr>
          <p:spPr>
            <a:xfrm>
              <a:off x="3511864" y="2892499"/>
              <a:ext cx="359197" cy="358751"/>
            </a:xfrm>
            <a:custGeom>
              <a:avLst/>
              <a:gdLst/>
              <a:ahLst/>
              <a:cxnLst/>
              <a:rect l="l" t="t" r="r" b="b"/>
              <a:pathLst>
                <a:path w="11276" h="11262" extrusionOk="0">
                  <a:moveTo>
                    <a:pt x="2035" y="8898"/>
                  </a:moveTo>
                  <a:cubicBezTo>
                    <a:pt x="2132" y="8898"/>
                    <a:pt x="2227" y="8934"/>
                    <a:pt x="2298" y="9005"/>
                  </a:cubicBezTo>
                  <a:cubicBezTo>
                    <a:pt x="2453" y="9160"/>
                    <a:pt x="2453" y="9398"/>
                    <a:pt x="2298" y="9541"/>
                  </a:cubicBezTo>
                  <a:cubicBezTo>
                    <a:pt x="2227" y="9618"/>
                    <a:pt x="2132" y="9657"/>
                    <a:pt x="2035" y="9657"/>
                  </a:cubicBezTo>
                  <a:cubicBezTo>
                    <a:pt x="1938" y="9657"/>
                    <a:pt x="1840" y="9618"/>
                    <a:pt x="1763" y="9541"/>
                  </a:cubicBezTo>
                  <a:cubicBezTo>
                    <a:pt x="1620" y="9398"/>
                    <a:pt x="1620" y="9160"/>
                    <a:pt x="1763" y="9005"/>
                  </a:cubicBezTo>
                  <a:cubicBezTo>
                    <a:pt x="1840" y="8934"/>
                    <a:pt x="1938" y="8898"/>
                    <a:pt x="2035" y="8898"/>
                  </a:cubicBezTo>
                  <a:close/>
                  <a:moveTo>
                    <a:pt x="10477" y="1"/>
                  </a:moveTo>
                  <a:cubicBezTo>
                    <a:pt x="10261" y="1"/>
                    <a:pt x="10042" y="82"/>
                    <a:pt x="9871" y="254"/>
                  </a:cubicBezTo>
                  <a:lnTo>
                    <a:pt x="6882" y="3243"/>
                  </a:lnTo>
                  <a:cubicBezTo>
                    <a:pt x="6716" y="3196"/>
                    <a:pt x="6544" y="3172"/>
                    <a:pt x="6368" y="3172"/>
                  </a:cubicBezTo>
                  <a:cubicBezTo>
                    <a:pt x="6053" y="3172"/>
                    <a:pt x="5727" y="3249"/>
                    <a:pt x="5406" y="3409"/>
                  </a:cubicBezTo>
                  <a:cubicBezTo>
                    <a:pt x="5204" y="3516"/>
                    <a:pt x="4668" y="3766"/>
                    <a:pt x="4013" y="4040"/>
                  </a:cubicBezTo>
                  <a:cubicBezTo>
                    <a:pt x="3906" y="4076"/>
                    <a:pt x="3858" y="4195"/>
                    <a:pt x="3906" y="4290"/>
                  </a:cubicBezTo>
                  <a:cubicBezTo>
                    <a:pt x="3942" y="4371"/>
                    <a:pt x="4017" y="4411"/>
                    <a:pt x="4088" y="4411"/>
                  </a:cubicBezTo>
                  <a:cubicBezTo>
                    <a:pt x="4112" y="4411"/>
                    <a:pt x="4135" y="4406"/>
                    <a:pt x="4156" y="4398"/>
                  </a:cubicBezTo>
                  <a:cubicBezTo>
                    <a:pt x="4834" y="4124"/>
                    <a:pt x="5382" y="3862"/>
                    <a:pt x="5585" y="3755"/>
                  </a:cubicBezTo>
                  <a:cubicBezTo>
                    <a:pt x="5849" y="3621"/>
                    <a:pt x="6112" y="3561"/>
                    <a:pt x="6358" y="3561"/>
                  </a:cubicBezTo>
                  <a:cubicBezTo>
                    <a:pt x="7385" y="3561"/>
                    <a:pt x="8130" y="4607"/>
                    <a:pt x="7573" y="5731"/>
                  </a:cubicBezTo>
                  <a:cubicBezTo>
                    <a:pt x="7418" y="6029"/>
                    <a:pt x="6930" y="7053"/>
                    <a:pt x="6573" y="8100"/>
                  </a:cubicBezTo>
                  <a:cubicBezTo>
                    <a:pt x="6454" y="8469"/>
                    <a:pt x="6358" y="8803"/>
                    <a:pt x="6299" y="9100"/>
                  </a:cubicBezTo>
                  <a:lnTo>
                    <a:pt x="2227" y="5017"/>
                  </a:lnTo>
                  <a:cubicBezTo>
                    <a:pt x="2572" y="4945"/>
                    <a:pt x="2965" y="4838"/>
                    <a:pt x="3418" y="4671"/>
                  </a:cubicBezTo>
                  <a:cubicBezTo>
                    <a:pt x="3525" y="4648"/>
                    <a:pt x="3584" y="4528"/>
                    <a:pt x="3537" y="4421"/>
                  </a:cubicBezTo>
                  <a:cubicBezTo>
                    <a:pt x="3509" y="4340"/>
                    <a:pt x="3434" y="4286"/>
                    <a:pt x="3352" y="4286"/>
                  </a:cubicBezTo>
                  <a:cubicBezTo>
                    <a:pt x="3326" y="4286"/>
                    <a:pt x="3300" y="4291"/>
                    <a:pt x="3275" y="4302"/>
                  </a:cubicBezTo>
                  <a:cubicBezTo>
                    <a:pt x="2656" y="4517"/>
                    <a:pt x="2203" y="4636"/>
                    <a:pt x="1870" y="4671"/>
                  </a:cubicBezTo>
                  <a:lnTo>
                    <a:pt x="1453" y="4255"/>
                  </a:lnTo>
                  <a:cubicBezTo>
                    <a:pt x="1298" y="4100"/>
                    <a:pt x="1090" y="4022"/>
                    <a:pt x="880" y="4022"/>
                  </a:cubicBezTo>
                  <a:cubicBezTo>
                    <a:pt x="670" y="4022"/>
                    <a:pt x="459" y="4100"/>
                    <a:pt x="298" y="4255"/>
                  </a:cubicBezTo>
                  <a:cubicBezTo>
                    <a:pt x="84" y="4481"/>
                    <a:pt x="1" y="4826"/>
                    <a:pt x="120" y="5136"/>
                  </a:cubicBezTo>
                  <a:cubicBezTo>
                    <a:pt x="157" y="5219"/>
                    <a:pt x="230" y="5266"/>
                    <a:pt x="311" y="5266"/>
                  </a:cubicBezTo>
                  <a:cubicBezTo>
                    <a:pt x="334" y="5266"/>
                    <a:pt x="358" y="5263"/>
                    <a:pt x="382" y="5255"/>
                  </a:cubicBezTo>
                  <a:cubicBezTo>
                    <a:pt x="489" y="5207"/>
                    <a:pt x="524" y="5112"/>
                    <a:pt x="501" y="5005"/>
                  </a:cubicBezTo>
                  <a:cubicBezTo>
                    <a:pt x="379" y="4700"/>
                    <a:pt x="626" y="4433"/>
                    <a:pt x="894" y="4433"/>
                  </a:cubicBezTo>
                  <a:cubicBezTo>
                    <a:pt x="992" y="4433"/>
                    <a:pt x="1093" y="4469"/>
                    <a:pt x="1179" y="4552"/>
                  </a:cubicBezTo>
                  <a:lnTo>
                    <a:pt x="6799" y="10172"/>
                  </a:lnTo>
                  <a:cubicBezTo>
                    <a:pt x="6954" y="10327"/>
                    <a:pt x="6954" y="10601"/>
                    <a:pt x="6799" y="10744"/>
                  </a:cubicBezTo>
                  <a:cubicBezTo>
                    <a:pt x="6716" y="10827"/>
                    <a:pt x="6606" y="10869"/>
                    <a:pt x="6498" y="10869"/>
                  </a:cubicBezTo>
                  <a:cubicBezTo>
                    <a:pt x="6391" y="10869"/>
                    <a:pt x="6287" y="10827"/>
                    <a:pt x="6216" y="10744"/>
                  </a:cubicBezTo>
                  <a:lnTo>
                    <a:pt x="989" y="5529"/>
                  </a:lnTo>
                  <a:cubicBezTo>
                    <a:pt x="953" y="5487"/>
                    <a:pt x="902" y="5466"/>
                    <a:pt x="850" y="5466"/>
                  </a:cubicBezTo>
                  <a:cubicBezTo>
                    <a:pt x="798" y="5466"/>
                    <a:pt x="745" y="5487"/>
                    <a:pt x="703" y="5529"/>
                  </a:cubicBezTo>
                  <a:cubicBezTo>
                    <a:pt x="632" y="5600"/>
                    <a:pt x="632" y="5731"/>
                    <a:pt x="703" y="5802"/>
                  </a:cubicBezTo>
                  <a:lnTo>
                    <a:pt x="2977" y="8088"/>
                  </a:lnTo>
                  <a:lnTo>
                    <a:pt x="2441" y="8624"/>
                  </a:lnTo>
                  <a:cubicBezTo>
                    <a:pt x="2319" y="8551"/>
                    <a:pt x="2182" y="8513"/>
                    <a:pt x="2046" y="8513"/>
                  </a:cubicBezTo>
                  <a:cubicBezTo>
                    <a:pt x="1852" y="8513"/>
                    <a:pt x="1660" y="8589"/>
                    <a:pt x="1513" y="8743"/>
                  </a:cubicBezTo>
                  <a:cubicBezTo>
                    <a:pt x="1215" y="9041"/>
                    <a:pt x="1215" y="9541"/>
                    <a:pt x="1513" y="9839"/>
                  </a:cubicBezTo>
                  <a:cubicBezTo>
                    <a:pt x="1661" y="9987"/>
                    <a:pt x="1861" y="10062"/>
                    <a:pt x="2060" y="10062"/>
                  </a:cubicBezTo>
                  <a:cubicBezTo>
                    <a:pt x="2260" y="10062"/>
                    <a:pt x="2459" y="9987"/>
                    <a:pt x="2608" y="9839"/>
                  </a:cubicBezTo>
                  <a:cubicBezTo>
                    <a:pt x="2870" y="9589"/>
                    <a:pt x="2906" y="9196"/>
                    <a:pt x="2727" y="8898"/>
                  </a:cubicBezTo>
                  <a:lnTo>
                    <a:pt x="3263" y="8362"/>
                  </a:lnTo>
                  <a:lnTo>
                    <a:pt x="5930" y="11029"/>
                  </a:lnTo>
                  <a:cubicBezTo>
                    <a:pt x="6085" y="11184"/>
                    <a:pt x="6293" y="11261"/>
                    <a:pt x="6501" y="11261"/>
                  </a:cubicBezTo>
                  <a:cubicBezTo>
                    <a:pt x="6710" y="11261"/>
                    <a:pt x="6918" y="11184"/>
                    <a:pt x="7073" y="11029"/>
                  </a:cubicBezTo>
                  <a:cubicBezTo>
                    <a:pt x="7359" y="10696"/>
                    <a:pt x="7359" y="10184"/>
                    <a:pt x="7049" y="9874"/>
                  </a:cubicBezTo>
                  <a:lnTo>
                    <a:pt x="6632" y="9458"/>
                  </a:lnTo>
                  <a:cubicBezTo>
                    <a:pt x="6751" y="8529"/>
                    <a:pt x="7299" y="7136"/>
                    <a:pt x="7906" y="5910"/>
                  </a:cubicBezTo>
                  <a:cubicBezTo>
                    <a:pt x="8168" y="5421"/>
                    <a:pt x="8204" y="4898"/>
                    <a:pt x="8073" y="4433"/>
                  </a:cubicBezTo>
                  <a:lnTo>
                    <a:pt x="11109" y="1397"/>
                  </a:lnTo>
                  <a:cubicBezTo>
                    <a:pt x="11181" y="1314"/>
                    <a:pt x="11169" y="1195"/>
                    <a:pt x="11097" y="1123"/>
                  </a:cubicBezTo>
                  <a:cubicBezTo>
                    <a:pt x="11055" y="1086"/>
                    <a:pt x="11008" y="1070"/>
                    <a:pt x="10963" y="1070"/>
                  </a:cubicBezTo>
                  <a:cubicBezTo>
                    <a:pt x="10906" y="1070"/>
                    <a:pt x="10851" y="1095"/>
                    <a:pt x="10811" y="1135"/>
                  </a:cubicBezTo>
                  <a:cubicBezTo>
                    <a:pt x="10800" y="1147"/>
                    <a:pt x="10990" y="969"/>
                    <a:pt x="7906" y="4040"/>
                  </a:cubicBezTo>
                  <a:cubicBezTo>
                    <a:pt x="7763" y="3778"/>
                    <a:pt x="7537" y="3564"/>
                    <a:pt x="7275" y="3409"/>
                  </a:cubicBezTo>
                  <a:lnTo>
                    <a:pt x="10157" y="528"/>
                  </a:lnTo>
                  <a:cubicBezTo>
                    <a:pt x="10248" y="437"/>
                    <a:pt x="10365" y="393"/>
                    <a:pt x="10480" y="393"/>
                  </a:cubicBezTo>
                  <a:cubicBezTo>
                    <a:pt x="10636" y="393"/>
                    <a:pt x="10789" y="473"/>
                    <a:pt x="10871" y="623"/>
                  </a:cubicBezTo>
                  <a:cubicBezTo>
                    <a:pt x="10912" y="690"/>
                    <a:pt x="10983" y="733"/>
                    <a:pt x="11054" y="733"/>
                  </a:cubicBezTo>
                  <a:cubicBezTo>
                    <a:pt x="11085" y="733"/>
                    <a:pt x="11116" y="725"/>
                    <a:pt x="11145" y="707"/>
                  </a:cubicBezTo>
                  <a:cubicBezTo>
                    <a:pt x="11228" y="647"/>
                    <a:pt x="11276" y="528"/>
                    <a:pt x="11216" y="433"/>
                  </a:cubicBezTo>
                  <a:cubicBezTo>
                    <a:pt x="11058" y="152"/>
                    <a:pt x="10770" y="1"/>
                    <a:pt x="10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0"/>
            <p:cNvSpPr/>
            <p:nvPr/>
          </p:nvSpPr>
          <p:spPr>
            <a:xfrm>
              <a:off x="3510335" y="2959936"/>
              <a:ext cx="176413" cy="43291"/>
            </a:xfrm>
            <a:custGeom>
              <a:avLst/>
              <a:gdLst/>
              <a:ahLst/>
              <a:cxnLst/>
              <a:rect l="l" t="t" r="r" b="b"/>
              <a:pathLst>
                <a:path w="5538" h="1359" extrusionOk="0">
                  <a:moveTo>
                    <a:pt x="3439" y="0"/>
                  </a:moveTo>
                  <a:cubicBezTo>
                    <a:pt x="2239" y="0"/>
                    <a:pt x="999" y="350"/>
                    <a:pt x="96" y="995"/>
                  </a:cubicBezTo>
                  <a:cubicBezTo>
                    <a:pt x="13" y="1054"/>
                    <a:pt x="1" y="1185"/>
                    <a:pt x="60" y="1280"/>
                  </a:cubicBezTo>
                  <a:cubicBezTo>
                    <a:pt x="96" y="1330"/>
                    <a:pt x="156" y="1358"/>
                    <a:pt x="217" y="1358"/>
                  </a:cubicBezTo>
                  <a:cubicBezTo>
                    <a:pt x="259" y="1358"/>
                    <a:pt x="300" y="1345"/>
                    <a:pt x="334" y="1316"/>
                  </a:cubicBezTo>
                  <a:cubicBezTo>
                    <a:pt x="965" y="876"/>
                    <a:pt x="1787" y="578"/>
                    <a:pt x="2656" y="459"/>
                  </a:cubicBezTo>
                  <a:cubicBezTo>
                    <a:pt x="2927" y="424"/>
                    <a:pt x="3196" y="407"/>
                    <a:pt x="3459" y="407"/>
                  </a:cubicBezTo>
                  <a:cubicBezTo>
                    <a:pt x="4099" y="407"/>
                    <a:pt x="4708" y="510"/>
                    <a:pt x="5240" y="721"/>
                  </a:cubicBezTo>
                  <a:cubicBezTo>
                    <a:pt x="5258" y="729"/>
                    <a:pt x="5279" y="733"/>
                    <a:pt x="5300" y="733"/>
                  </a:cubicBezTo>
                  <a:cubicBezTo>
                    <a:pt x="5373" y="733"/>
                    <a:pt x="5453" y="687"/>
                    <a:pt x="5490" y="614"/>
                  </a:cubicBezTo>
                  <a:cubicBezTo>
                    <a:pt x="5537" y="506"/>
                    <a:pt x="5478" y="387"/>
                    <a:pt x="5383" y="352"/>
                  </a:cubicBezTo>
                  <a:cubicBezTo>
                    <a:pt x="4795" y="114"/>
                    <a:pt x="4123" y="0"/>
                    <a:pt x="3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0"/>
            <p:cNvSpPr/>
            <p:nvPr/>
          </p:nvSpPr>
          <p:spPr>
            <a:xfrm>
              <a:off x="3530435" y="2920213"/>
              <a:ext cx="133918" cy="35072"/>
            </a:xfrm>
            <a:custGeom>
              <a:avLst/>
              <a:gdLst/>
              <a:ahLst/>
              <a:cxnLst/>
              <a:rect l="l" t="t" r="r" b="b"/>
              <a:pathLst>
                <a:path w="4204" h="1101" extrusionOk="0">
                  <a:moveTo>
                    <a:pt x="2585" y="0"/>
                  </a:moveTo>
                  <a:cubicBezTo>
                    <a:pt x="1695" y="0"/>
                    <a:pt x="780" y="258"/>
                    <a:pt x="108" y="741"/>
                  </a:cubicBezTo>
                  <a:cubicBezTo>
                    <a:pt x="13" y="801"/>
                    <a:pt x="1" y="932"/>
                    <a:pt x="60" y="1027"/>
                  </a:cubicBezTo>
                  <a:cubicBezTo>
                    <a:pt x="95" y="1076"/>
                    <a:pt x="158" y="1100"/>
                    <a:pt x="221" y="1100"/>
                  </a:cubicBezTo>
                  <a:cubicBezTo>
                    <a:pt x="266" y="1100"/>
                    <a:pt x="311" y="1088"/>
                    <a:pt x="346" y="1063"/>
                  </a:cubicBezTo>
                  <a:cubicBezTo>
                    <a:pt x="955" y="637"/>
                    <a:pt x="1801" y="405"/>
                    <a:pt x="2613" y="405"/>
                  </a:cubicBezTo>
                  <a:cubicBezTo>
                    <a:pt x="3071" y="405"/>
                    <a:pt x="3519" y="479"/>
                    <a:pt x="3906" y="634"/>
                  </a:cubicBezTo>
                  <a:cubicBezTo>
                    <a:pt x="3925" y="642"/>
                    <a:pt x="3945" y="646"/>
                    <a:pt x="3966" y="646"/>
                  </a:cubicBezTo>
                  <a:cubicBezTo>
                    <a:pt x="4039" y="646"/>
                    <a:pt x="4119" y="599"/>
                    <a:pt x="4156" y="515"/>
                  </a:cubicBezTo>
                  <a:cubicBezTo>
                    <a:pt x="4204" y="408"/>
                    <a:pt x="4144" y="289"/>
                    <a:pt x="4049" y="265"/>
                  </a:cubicBezTo>
                  <a:cubicBezTo>
                    <a:pt x="3604" y="86"/>
                    <a:pt x="3099" y="0"/>
                    <a:pt x="2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70"/>
            <p:cNvSpPr/>
            <p:nvPr/>
          </p:nvSpPr>
          <p:spPr>
            <a:xfrm>
              <a:off x="3761416" y="3078787"/>
              <a:ext cx="53134" cy="174916"/>
            </a:xfrm>
            <a:custGeom>
              <a:avLst/>
              <a:gdLst/>
              <a:ahLst/>
              <a:cxnLst/>
              <a:rect l="l" t="t" r="r" b="b"/>
              <a:pathLst>
                <a:path w="1668" h="5491" extrusionOk="0">
                  <a:moveTo>
                    <a:pt x="830" y="1"/>
                  </a:moveTo>
                  <a:cubicBezTo>
                    <a:pt x="807" y="1"/>
                    <a:pt x="784" y="5"/>
                    <a:pt x="763" y="14"/>
                  </a:cubicBezTo>
                  <a:cubicBezTo>
                    <a:pt x="656" y="62"/>
                    <a:pt x="608" y="181"/>
                    <a:pt x="656" y="276"/>
                  </a:cubicBezTo>
                  <a:cubicBezTo>
                    <a:pt x="953" y="1002"/>
                    <a:pt x="1061" y="1919"/>
                    <a:pt x="918" y="2848"/>
                  </a:cubicBezTo>
                  <a:cubicBezTo>
                    <a:pt x="799" y="3717"/>
                    <a:pt x="501" y="4550"/>
                    <a:pt x="60" y="5169"/>
                  </a:cubicBezTo>
                  <a:cubicBezTo>
                    <a:pt x="1" y="5253"/>
                    <a:pt x="13" y="5372"/>
                    <a:pt x="108" y="5443"/>
                  </a:cubicBezTo>
                  <a:cubicBezTo>
                    <a:pt x="136" y="5476"/>
                    <a:pt x="174" y="5491"/>
                    <a:pt x="213" y="5491"/>
                  </a:cubicBezTo>
                  <a:cubicBezTo>
                    <a:pt x="272" y="5491"/>
                    <a:pt x="334" y="5458"/>
                    <a:pt x="370" y="5407"/>
                  </a:cubicBezTo>
                  <a:cubicBezTo>
                    <a:pt x="1370" y="3991"/>
                    <a:pt x="1668" y="1740"/>
                    <a:pt x="1013" y="121"/>
                  </a:cubicBezTo>
                  <a:cubicBezTo>
                    <a:pt x="977" y="41"/>
                    <a:pt x="901" y="1"/>
                    <a:pt x="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0"/>
            <p:cNvSpPr/>
            <p:nvPr/>
          </p:nvSpPr>
          <p:spPr>
            <a:xfrm>
              <a:off x="3809230" y="3100990"/>
              <a:ext cx="42877" cy="132326"/>
            </a:xfrm>
            <a:custGeom>
              <a:avLst/>
              <a:gdLst/>
              <a:ahLst/>
              <a:cxnLst/>
              <a:rect l="l" t="t" r="r" b="b"/>
              <a:pathLst>
                <a:path w="1346" h="4154" extrusionOk="0">
                  <a:moveTo>
                    <a:pt x="674" y="1"/>
                  </a:moveTo>
                  <a:cubicBezTo>
                    <a:pt x="647" y="1"/>
                    <a:pt x="620" y="7"/>
                    <a:pt x="595" y="19"/>
                  </a:cubicBezTo>
                  <a:cubicBezTo>
                    <a:pt x="488" y="67"/>
                    <a:pt x="452" y="186"/>
                    <a:pt x="488" y="269"/>
                  </a:cubicBezTo>
                  <a:cubicBezTo>
                    <a:pt x="929" y="1365"/>
                    <a:pt x="750" y="2877"/>
                    <a:pt x="60" y="3829"/>
                  </a:cubicBezTo>
                  <a:cubicBezTo>
                    <a:pt x="0" y="3925"/>
                    <a:pt x="24" y="4044"/>
                    <a:pt x="107" y="4115"/>
                  </a:cubicBezTo>
                  <a:cubicBezTo>
                    <a:pt x="134" y="4142"/>
                    <a:pt x="170" y="4153"/>
                    <a:pt x="209" y="4153"/>
                  </a:cubicBezTo>
                  <a:cubicBezTo>
                    <a:pt x="273" y="4153"/>
                    <a:pt x="344" y="4120"/>
                    <a:pt x="381" y="4068"/>
                  </a:cubicBezTo>
                  <a:cubicBezTo>
                    <a:pt x="1119" y="3008"/>
                    <a:pt x="1345" y="1341"/>
                    <a:pt x="857" y="127"/>
                  </a:cubicBezTo>
                  <a:cubicBezTo>
                    <a:pt x="822" y="48"/>
                    <a:pt x="748" y="1"/>
                    <a:pt x="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70"/>
          <p:cNvGrpSpPr/>
          <p:nvPr/>
        </p:nvGrpSpPr>
        <p:grpSpPr>
          <a:xfrm>
            <a:off x="3811604" y="3845960"/>
            <a:ext cx="320143" cy="392581"/>
            <a:chOff x="3086313" y="2877049"/>
            <a:chExt cx="320143" cy="392581"/>
          </a:xfrm>
        </p:grpSpPr>
        <p:sp>
          <p:nvSpPr>
            <p:cNvPr id="674" name="Google Shape;674;p70"/>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0"/>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0"/>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0"/>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0"/>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0"/>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0"/>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0"/>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0"/>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0"/>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0"/>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0"/>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70"/>
          <p:cNvSpPr/>
          <p:nvPr/>
        </p:nvSpPr>
        <p:spPr>
          <a:xfrm>
            <a:off x="6402078" y="3856074"/>
            <a:ext cx="371366" cy="372353"/>
          </a:xfrm>
          <a:custGeom>
            <a:avLst/>
            <a:gdLst/>
            <a:ahLst/>
            <a:cxnLst/>
            <a:rect l="l" t="t" r="r" b="b"/>
            <a:pathLst>
              <a:path w="11658" h="11689" extrusionOk="0">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 name="Google Shape;687;p70"/>
          <p:cNvGrpSpPr/>
          <p:nvPr/>
        </p:nvGrpSpPr>
        <p:grpSpPr>
          <a:xfrm>
            <a:off x="2373628" y="3870998"/>
            <a:ext cx="343269" cy="342505"/>
            <a:chOff x="1745217" y="1515471"/>
            <a:chExt cx="343269" cy="342505"/>
          </a:xfrm>
        </p:grpSpPr>
        <p:sp>
          <p:nvSpPr>
            <p:cNvPr id="688" name="Google Shape;688;p70"/>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0"/>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0"/>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0"/>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INVESTED TIME</a:t>
            </a:r>
            <a:endParaRPr/>
          </a:p>
        </p:txBody>
      </p:sp>
      <p:sp>
        <p:nvSpPr>
          <p:cNvPr id="697" name="Google Shape;697;p71"/>
          <p:cNvSpPr/>
          <p:nvPr/>
        </p:nvSpPr>
        <p:spPr>
          <a:xfrm>
            <a:off x="3878121" y="1374600"/>
            <a:ext cx="1520400" cy="360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71"/>
          <p:cNvSpPr/>
          <p:nvPr/>
        </p:nvSpPr>
        <p:spPr>
          <a:xfrm>
            <a:off x="1469124" y="1374600"/>
            <a:ext cx="2409000" cy="36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71"/>
          <p:cNvSpPr/>
          <p:nvPr/>
        </p:nvSpPr>
        <p:spPr>
          <a:xfrm>
            <a:off x="5398532" y="1374600"/>
            <a:ext cx="1486500" cy="36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1"/>
          <p:cNvSpPr/>
          <p:nvPr/>
        </p:nvSpPr>
        <p:spPr>
          <a:xfrm>
            <a:off x="6884976" y="1374600"/>
            <a:ext cx="789900" cy="360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1"/>
          <p:cNvSpPr txBox="1"/>
          <p:nvPr/>
        </p:nvSpPr>
        <p:spPr>
          <a:xfrm>
            <a:off x="713225" y="3682951"/>
            <a:ext cx="1811100" cy="84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Jupiter is the biggest planet in the entire System</a:t>
            </a:r>
            <a:endParaRPr>
              <a:solidFill>
                <a:schemeClr val="dk2"/>
              </a:solidFill>
              <a:latin typeface="Montserrat Medium"/>
              <a:ea typeface="Montserrat Medium"/>
              <a:cs typeface="Montserrat Medium"/>
              <a:sym typeface="Montserrat Medium"/>
            </a:endParaRPr>
          </a:p>
        </p:txBody>
      </p:sp>
      <p:sp>
        <p:nvSpPr>
          <p:cNvPr id="702" name="Google Shape;702;p71"/>
          <p:cNvSpPr txBox="1"/>
          <p:nvPr/>
        </p:nvSpPr>
        <p:spPr>
          <a:xfrm>
            <a:off x="713215" y="3298821"/>
            <a:ext cx="18111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JUPITER</a:t>
            </a:r>
            <a:endParaRPr sz="2000">
              <a:solidFill>
                <a:schemeClr val="dk2"/>
              </a:solidFill>
              <a:latin typeface="Montserrat ExtraBold"/>
              <a:ea typeface="Montserrat ExtraBold"/>
              <a:cs typeface="Montserrat ExtraBold"/>
              <a:sym typeface="Montserrat ExtraBold"/>
            </a:endParaRPr>
          </a:p>
        </p:txBody>
      </p:sp>
      <p:sp>
        <p:nvSpPr>
          <p:cNvPr id="703" name="Google Shape;703;p71"/>
          <p:cNvSpPr txBox="1"/>
          <p:nvPr/>
        </p:nvSpPr>
        <p:spPr>
          <a:xfrm>
            <a:off x="713215" y="2707982"/>
            <a:ext cx="18111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40%</a:t>
            </a:r>
            <a:endParaRPr sz="3000">
              <a:solidFill>
                <a:schemeClr val="accent2"/>
              </a:solidFill>
              <a:latin typeface="Montserrat ExtraBold"/>
              <a:ea typeface="Montserrat ExtraBold"/>
              <a:cs typeface="Montserrat ExtraBold"/>
              <a:sym typeface="Montserrat ExtraBold"/>
            </a:endParaRPr>
          </a:p>
        </p:txBody>
      </p:sp>
      <p:sp>
        <p:nvSpPr>
          <p:cNvPr id="704" name="Google Shape;704;p71"/>
          <p:cNvSpPr txBox="1"/>
          <p:nvPr/>
        </p:nvSpPr>
        <p:spPr>
          <a:xfrm>
            <a:off x="2681975" y="3682951"/>
            <a:ext cx="1811100" cy="84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Mercury is the smallest planet of them all</a:t>
            </a:r>
            <a:endParaRPr>
              <a:solidFill>
                <a:schemeClr val="dk2"/>
              </a:solidFill>
              <a:latin typeface="Montserrat Medium"/>
              <a:ea typeface="Montserrat Medium"/>
              <a:cs typeface="Montserrat Medium"/>
              <a:sym typeface="Montserrat Medium"/>
            </a:endParaRPr>
          </a:p>
        </p:txBody>
      </p:sp>
      <p:sp>
        <p:nvSpPr>
          <p:cNvPr id="705" name="Google Shape;705;p71"/>
          <p:cNvSpPr txBox="1"/>
          <p:nvPr/>
        </p:nvSpPr>
        <p:spPr>
          <a:xfrm>
            <a:off x="2681967" y="3298821"/>
            <a:ext cx="18111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MERCURY</a:t>
            </a:r>
            <a:endParaRPr sz="2000">
              <a:solidFill>
                <a:schemeClr val="dk2"/>
              </a:solidFill>
              <a:latin typeface="Montserrat ExtraBold"/>
              <a:ea typeface="Montserrat ExtraBold"/>
              <a:cs typeface="Montserrat ExtraBold"/>
              <a:sym typeface="Montserrat ExtraBold"/>
            </a:endParaRPr>
          </a:p>
        </p:txBody>
      </p:sp>
      <p:sp>
        <p:nvSpPr>
          <p:cNvPr id="706" name="Google Shape;706;p71"/>
          <p:cNvSpPr txBox="1"/>
          <p:nvPr/>
        </p:nvSpPr>
        <p:spPr>
          <a:xfrm>
            <a:off x="2681967" y="2707982"/>
            <a:ext cx="18111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20%</a:t>
            </a:r>
            <a:endParaRPr sz="3000">
              <a:solidFill>
                <a:schemeClr val="accent2"/>
              </a:solidFill>
              <a:latin typeface="Montserrat ExtraBold"/>
              <a:ea typeface="Montserrat ExtraBold"/>
              <a:cs typeface="Montserrat ExtraBold"/>
              <a:sym typeface="Montserrat ExtraBold"/>
            </a:endParaRPr>
          </a:p>
        </p:txBody>
      </p:sp>
      <p:sp>
        <p:nvSpPr>
          <p:cNvPr id="707" name="Google Shape;707;p71"/>
          <p:cNvSpPr txBox="1"/>
          <p:nvPr/>
        </p:nvSpPr>
        <p:spPr>
          <a:xfrm>
            <a:off x="4650725" y="3682951"/>
            <a:ext cx="1811100" cy="84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Despite being red, Mars is a very cold place</a:t>
            </a:r>
            <a:endParaRPr>
              <a:solidFill>
                <a:schemeClr val="dk2"/>
              </a:solidFill>
              <a:latin typeface="Montserrat Medium"/>
              <a:ea typeface="Montserrat Medium"/>
              <a:cs typeface="Montserrat Medium"/>
              <a:sym typeface="Montserrat Medium"/>
            </a:endParaRPr>
          </a:p>
        </p:txBody>
      </p:sp>
      <p:sp>
        <p:nvSpPr>
          <p:cNvPr id="708" name="Google Shape;708;p71"/>
          <p:cNvSpPr txBox="1"/>
          <p:nvPr/>
        </p:nvSpPr>
        <p:spPr>
          <a:xfrm>
            <a:off x="4650718" y="3298821"/>
            <a:ext cx="18111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MARS</a:t>
            </a:r>
            <a:endParaRPr sz="2000">
              <a:solidFill>
                <a:schemeClr val="dk2"/>
              </a:solidFill>
              <a:latin typeface="Montserrat ExtraBold"/>
              <a:ea typeface="Montserrat ExtraBold"/>
              <a:cs typeface="Montserrat ExtraBold"/>
              <a:sym typeface="Montserrat ExtraBold"/>
            </a:endParaRPr>
          </a:p>
        </p:txBody>
      </p:sp>
      <p:sp>
        <p:nvSpPr>
          <p:cNvPr id="709" name="Google Shape;709;p71"/>
          <p:cNvSpPr txBox="1"/>
          <p:nvPr/>
        </p:nvSpPr>
        <p:spPr>
          <a:xfrm>
            <a:off x="4650718" y="2707982"/>
            <a:ext cx="18111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25%</a:t>
            </a:r>
            <a:endParaRPr sz="3000">
              <a:solidFill>
                <a:schemeClr val="accent2"/>
              </a:solidFill>
              <a:latin typeface="Montserrat ExtraBold"/>
              <a:ea typeface="Montserrat ExtraBold"/>
              <a:cs typeface="Montserrat ExtraBold"/>
              <a:sym typeface="Montserrat ExtraBold"/>
            </a:endParaRPr>
          </a:p>
        </p:txBody>
      </p:sp>
      <p:sp>
        <p:nvSpPr>
          <p:cNvPr id="710" name="Google Shape;710;p71"/>
          <p:cNvSpPr txBox="1"/>
          <p:nvPr/>
        </p:nvSpPr>
        <p:spPr>
          <a:xfrm>
            <a:off x="6619475" y="3682951"/>
            <a:ext cx="1811100" cy="84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Venus is the second planet from the Sun</a:t>
            </a:r>
            <a:endParaRPr>
              <a:solidFill>
                <a:schemeClr val="dk2"/>
              </a:solidFill>
              <a:latin typeface="Montserrat Medium"/>
              <a:ea typeface="Montserrat Medium"/>
              <a:cs typeface="Montserrat Medium"/>
              <a:sym typeface="Montserrat Medium"/>
            </a:endParaRPr>
          </a:p>
        </p:txBody>
      </p:sp>
      <p:sp>
        <p:nvSpPr>
          <p:cNvPr id="711" name="Google Shape;711;p71"/>
          <p:cNvSpPr txBox="1"/>
          <p:nvPr/>
        </p:nvSpPr>
        <p:spPr>
          <a:xfrm>
            <a:off x="6619470" y="3298821"/>
            <a:ext cx="18111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VENUS</a:t>
            </a:r>
            <a:endParaRPr sz="2000">
              <a:solidFill>
                <a:schemeClr val="dk2"/>
              </a:solidFill>
              <a:latin typeface="Montserrat ExtraBold"/>
              <a:ea typeface="Montserrat ExtraBold"/>
              <a:cs typeface="Montserrat ExtraBold"/>
              <a:sym typeface="Montserrat ExtraBold"/>
            </a:endParaRPr>
          </a:p>
        </p:txBody>
      </p:sp>
      <p:sp>
        <p:nvSpPr>
          <p:cNvPr id="712" name="Google Shape;712;p71"/>
          <p:cNvSpPr txBox="1"/>
          <p:nvPr/>
        </p:nvSpPr>
        <p:spPr>
          <a:xfrm>
            <a:off x="6619470" y="2707982"/>
            <a:ext cx="18111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15%</a:t>
            </a:r>
            <a:endParaRPr sz="3000">
              <a:solidFill>
                <a:schemeClr val="accent2"/>
              </a:solidFill>
              <a:latin typeface="Montserrat ExtraBold"/>
              <a:ea typeface="Montserrat ExtraBold"/>
              <a:cs typeface="Montserrat ExtraBold"/>
              <a:sym typeface="Montserrat ExtraBold"/>
            </a:endParaRPr>
          </a:p>
        </p:txBody>
      </p:sp>
      <p:cxnSp>
        <p:nvCxnSpPr>
          <p:cNvPr id="713" name="Google Shape;713;p71"/>
          <p:cNvCxnSpPr>
            <a:stCxn id="703" idx="0"/>
            <a:endCxn id="698" idx="2"/>
          </p:cNvCxnSpPr>
          <p:nvPr/>
        </p:nvCxnSpPr>
        <p:spPr>
          <a:xfrm rot="-5400000">
            <a:off x="1659415" y="1693832"/>
            <a:ext cx="973500" cy="1054800"/>
          </a:xfrm>
          <a:prstGeom prst="bentConnector3">
            <a:avLst>
              <a:gd name="adj1" fmla="val 49994"/>
            </a:avLst>
          </a:prstGeom>
          <a:noFill/>
          <a:ln w="38100" cap="flat" cmpd="sng">
            <a:solidFill>
              <a:schemeClr val="accent2"/>
            </a:solidFill>
            <a:prstDash val="solid"/>
            <a:miter lim="8000"/>
            <a:headEnd type="none" w="med" len="med"/>
            <a:tailEnd type="none" w="med" len="med"/>
          </a:ln>
        </p:spPr>
      </p:cxnSp>
      <p:cxnSp>
        <p:nvCxnSpPr>
          <p:cNvPr id="714" name="Google Shape;714;p71"/>
          <p:cNvCxnSpPr>
            <a:stCxn id="706" idx="0"/>
            <a:endCxn id="697" idx="2"/>
          </p:cNvCxnSpPr>
          <p:nvPr/>
        </p:nvCxnSpPr>
        <p:spPr>
          <a:xfrm rot="-5400000">
            <a:off x="3626217" y="1695782"/>
            <a:ext cx="973500" cy="1050900"/>
          </a:xfrm>
          <a:prstGeom prst="bentConnector3">
            <a:avLst>
              <a:gd name="adj1" fmla="val 49994"/>
            </a:avLst>
          </a:prstGeom>
          <a:noFill/>
          <a:ln w="38100" cap="flat" cmpd="sng">
            <a:solidFill>
              <a:schemeClr val="accent2"/>
            </a:solidFill>
            <a:prstDash val="solid"/>
            <a:miter lim="8000"/>
            <a:headEnd type="none" w="med" len="med"/>
            <a:tailEnd type="none" w="med" len="med"/>
          </a:ln>
        </p:spPr>
      </p:cxnSp>
      <p:cxnSp>
        <p:nvCxnSpPr>
          <p:cNvPr id="715" name="Google Shape;715;p71"/>
          <p:cNvCxnSpPr>
            <a:stCxn id="709" idx="0"/>
            <a:endCxn id="699" idx="2"/>
          </p:cNvCxnSpPr>
          <p:nvPr/>
        </p:nvCxnSpPr>
        <p:spPr>
          <a:xfrm rot="-5400000">
            <a:off x="5362318" y="1928432"/>
            <a:ext cx="973500" cy="585600"/>
          </a:xfrm>
          <a:prstGeom prst="bentConnector3">
            <a:avLst>
              <a:gd name="adj1" fmla="val 49994"/>
            </a:avLst>
          </a:prstGeom>
          <a:noFill/>
          <a:ln w="38100" cap="flat" cmpd="sng">
            <a:solidFill>
              <a:schemeClr val="accent2"/>
            </a:solidFill>
            <a:prstDash val="solid"/>
            <a:miter lim="8000"/>
            <a:headEnd type="none" w="med" len="med"/>
            <a:tailEnd type="none" w="med" len="med"/>
          </a:ln>
        </p:spPr>
      </p:cxnSp>
      <p:cxnSp>
        <p:nvCxnSpPr>
          <p:cNvPr id="716" name="Google Shape;716;p71"/>
          <p:cNvCxnSpPr>
            <a:stCxn id="712" idx="0"/>
            <a:endCxn id="700" idx="2"/>
          </p:cNvCxnSpPr>
          <p:nvPr/>
        </p:nvCxnSpPr>
        <p:spPr>
          <a:xfrm rot="5400000" flipH="1">
            <a:off x="6915720" y="2098682"/>
            <a:ext cx="973500" cy="245100"/>
          </a:xfrm>
          <a:prstGeom prst="bentConnector3">
            <a:avLst>
              <a:gd name="adj1" fmla="val 49994"/>
            </a:avLst>
          </a:prstGeom>
          <a:noFill/>
          <a:ln w="38100" cap="flat" cmpd="sng">
            <a:solidFill>
              <a:schemeClr val="accent2"/>
            </a:solidFill>
            <a:prstDash val="solid"/>
            <a:miter lim="8000"/>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7"/>
                                        </p:tgtEl>
                                        <p:attrNameLst>
                                          <p:attrName>style.visibility</p:attrName>
                                        </p:attrNameLst>
                                      </p:cBhvr>
                                      <p:to>
                                        <p:strVal val="visible"/>
                                      </p:to>
                                    </p:set>
                                    <p:animEffect transition="in" filter="fade">
                                      <p:cBhvr>
                                        <p:cTn id="7" dur="1000"/>
                                        <p:tgtEl>
                                          <p:spTgt spid="697"/>
                                        </p:tgtEl>
                                      </p:cBhvr>
                                    </p:animEffect>
                                  </p:childTnLst>
                                </p:cTn>
                              </p:par>
                              <p:par>
                                <p:cTn id="8" presetID="10" presetClass="entr" presetSubtype="0" fill="hold" nodeType="withEffect">
                                  <p:stCondLst>
                                    <p:cond delay="0"/>
                                  </p:stCondLst>
                                  <p:childTnLst>
                                    <p:set>
                                      <p:cBhvr>
                                        <p:cTn id="9" dur="1" fill="hold">
                                          <p:stCondLst>
                                            <p:cond delay="0"/>
                                          </p:stCondLst>
                                        </p:cTn>
                                        <p:tgtEl>
                                          <p:spTgt spid="698"/>
                                        </p:tgtEl>
                                        <p:attrNameLst>
                                          <p:attrName>style.visibility</p:attrName>
                                        </p:attrNameLst>
                                      </p:cBhvr>
                                      <p:to>
                                        <p:strVal val="visible"/>
                                      </p:to>
                                    </p:set>
                                    <p:animEffect transition="in" filter="fade">
                                      <p:cBhvr>
                                        <p:cTn id="10" dur="1000"/>
                                        <p:tgtEl>
                                          <p:spTgt spid="698"/>
                                        </p:tgtEl>
                                      </p:cBhvr>
                                    </p:animEffect>
                                  </p:childTnLst>
                                </p:cTn>
                              </p:par>
                              <p:par>
                                <p:cTn id="11" presetID="10" presetClass="entr" presetSubtype="0" fill="hold" nodeType="withEffect">
                                  <p:stCondLst>
                                    <p:cond delay="0"/>
                                  </p:stCondLst>
                                  <p:childTnLst>
                                    <p:set>
                                      <p:cBhvr>
                                        <p:cTn id="12" dur="1" fill="hold">
                                          <p:stCondLst>
                                            <p:cond delay="0"/>
                                          </p:stCondLst>
                                        </p:cTn>
                                        <p:tgtEl>
                                          <p:spTgt spid="699"/>
                                        </p:tgtEl>
                                        <p:attrNameLst>
                                          <p:attrName>style.visibility</p:attrName>
                                        </p:attrNameLst>
                                      </p:cBhvr>
                                      <p:to>
                                        <p:strVal val="visible"/>
                                      </p:to>
                                    </p:set>
                                    <p:animEffect transition="in" filter="fade">
                                      <p:cBhvr>
                                        <p:cTn id="13" dur="1000"/>
                                        <p:tgtEl>
                                          <p:spTgt spid="699"/>
                                        </p:tgtEl>
                                      </p:cBhvr>
                                    </p:animEffect>
                                  </p:childTnLst>
                                </p:cTn>
                              </p:par>
                              <p:par>
                                <p:cTn id="14" presetID="10" presetClass="entr" presetSubtype="0" fill="hold" nodeType="withEffect">
                                  <p:stCondLst>
                                    <p:cond delay="0"/>
                                  </p:stCondLst>
                                  <p:childTnLst>
                                    <p:set>
                                      <p:cBhvr>
                                        <p:cTn id="15" dur="1" fill="hold">
                                          <p:stCondLst>
                                            <p:cond delay="0"/>
                                          </p:stCondLst>
                                        </p:cTn>
                                        <p:tgtEl>
                                          <p:spTgt spid="700"/>
                                        </p:tgtEl>
                                        <p:attrNameLst>
                                          <p:attrName>style.visibility</p:attrName>
                                        </p:attrNameLst>
                                      </p:cBhvr>
                                      <p:to>
                                        <p:strVal val="visible"/>
                                      </p:to>
                                    </p:set>
                                    <p:animEffect transition="in" filter="fade">
                                      <p:cBhvr>
                                        <p:cTn id="16" dur="1000"/>
                                        <p:tgtEl>
                                          <p:spTgt spid="70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01"/>
                                        </p:tgtEl>
                                        <p:attrNameLst>
                                          <p:attrName>style.visibility</p:attrName>
                                        </p:attrNameLst>
                                      </p:cBhvr>
                                      <p:to>
                                        <p:strVal val="visible"/>
                                      </p:to>
                                    </p:set>
                                    <p:animEffect transition="in" filter="fade">
                                      <p:cBhvr>
                                        <p:cTn id="21" dur="1000"/>
                                        <p:tgtEl>
                                          <p:spTgt spid="701"/>
                                        </p:tgtEl>
                                      </p:cBhvr>
                                    </p:animEffect>
                                  </p:childTnLst>
                                </p:cTn>
                              </p:par>
                              <p:par>
                                <p:cTn id="22" presetID="10" presetClass="entr" presetSubtype="0" fill="hold" nodeType="withEffect">
                                  <p:stCondLst>
                                    <p:cond delay="0"/>
                                  </p:stCondLst>
                                  <p:childTnLst>
                                    <p:set>
                                      <p:cBhvr>
                                        <p:cTn id="23" dur="1" fill="hold">
                                          <p:stCondLst>
                                            <p:cond delay="0"/>
                                          </p:stCondLst>
                                        </p:cTn>
                                        <p:tgtEl>
                                          <p:spTgt spid="702"/>
                                        </p:tgtEl>
                                        <p:attrNameLst>
                                          <p:attrName>style.visibility</p:attrName>
                                        </p:attrNameLst>
                                      </p:cBhvr>
                                      <p:to>
                                        <p:strVal val="visible"/>
                                      </p:to>
                                    </p:set>
                                    <p:animEffect transition="in" filter="fade">
                                      <p:cBhvr>
                                        <p:cTn id="24" dur="1000"/>
                                        <p:tgtEl>
                                          <p:spTgt spid="702"/>
                                        </p:tgtEl>
                                      </p:cBhvr>
                                    </p:animEffect>
                                  </p:childTnLst>
                                </p:cTn>
                              </p:par>
                              <p:par>
                                <p:cTn id="25" presetID="10" presetClass="entr" presetSubtype="0" fill="hold" nodeType="withEffect">
                                  <p:stCondLst>
                                    <p:cond delay="0"/>
                                  </p:stCondLst>
                                  <p:childTnLst>
                                    <p:set>
                                      <p:cBhvr>
                                        <p:cTn id="26" dur="1" fill="hold">
                                          <p:stCondLst>
                                            <p:cond delay="0"/>
                                          </p:stCondLst>
                                        </p:cTn>
                                        <p:tgtEl>
                                          <p:spTgt spid="703"/>
                                        </p:tgtEl>
                                        <p:attrNameLst>
                                          <p:attrName>style.visibility</p:attrName>
                                        </p:attrNameLst>
                                      </p:cBhvr>
                                      <p:to>
                                        <p:strVal val="visible"/>
                                      </p:to>
                                    </p:set>
                                    <p:animEffect transition="in" filter="fade">
                                      <p:cBhvr>
                                        <p:cTn id="27" dur="1000"/>
                                        <p:tgtEl>
                                          <p:spTgt spid="703"/>
                                        </p:tgtEl>
                                      </p:cBhvr>
                                    </p:animEffect>
                                  </p:childTnLst>
                                </p:cTn>
                              </p:par>
                              <p:par>
                                <p:cTn id="28" presetID="10" presetClass="entr" presetSubtype="0" fill="hold" nodeType="withEffect">
                                  <p:stCondLst>
                                    <p:cond delay="0"/>
                                  </p:stCondLst>
                                  <p:childTnLst>
                                    <p:set>
                                      <p:cBhvr>
                                        <p:cTn id="29" dur="1" fill="hold">
                                          <p:stCondLst>
                                            <p:cond delay="0"/>
                                          </p:stCondLst>
                                        </p:cTn>
                                        <p:tgtEl>
                                          <p:spTgt spid="713"/>
                                        </p:tgtEl>
                                        <p:attrNameLst>
                                          <p:attrName>style.visibility</p:attrName>
                                        </p:attrNameLst>
                                      </p:cBhvr>
                                      <p:to>
                                        <p:strVal val="visible"/>
                                      </p:to>
                                    </p:set>
                                    <p:animEffect transition="in" filter="fade">
                                      <p:cBhvr>
                                        <p:cTn id="30" dur="1000"/>
                                        <p:tgtEl>
                                          <p:spTgt spid="7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04"/>
                                        </p:tgtEl>
                                        <p:attrNameLst>
                                          <p:attrName>style.visibility</p:attrName>
                                        </p:attrNameLst>
                                      </p:cBhvr>
                                      <p:to>
                                        <p:strVal val="visible"/>
                                      </p:to>
                                    </p:set>
                                    <p:animEffect transition="in" filter="fade">
                                      <p:cBhvr>
                                        <p:cTn id="35" dur="1000"/>
                                        <p:tgtEl>
                                          <p:spTgt spid="704"/>
                                        </p:tgtEl>
                                      </p:cBhvr>
                                    </p:animEffect>
                                  </p:childTnLst>
                                </p:cTn>
                              </p:par>
                              <p:par>
                                <p:cTn id="36" presetID="10" presetClass="entr" presetSubtype="0" fill="hold" nodeType="withEffect">
                                  <p:stCondLst>
                                    <p:cond delay="0"/>
                                  </p:stCondLst>
                                  <p:childTnLst>
                                    <p:set>
                                      <p:cBhvr>
                                        <p:cTn id="37" dur="1" fill="hold">
                                          <p:stCondLst>
                                            <p:cond delay="0"/>
                                          </p:stCondLst>
                                        </p:cTn>
                                        <p:tgtEl>
                                          <p:spTgt spid="705"/>
                                        </p:tgtEl>
                                        <p:attrNameLst>
                                          <p:attrName>style.visibility</p:attrName>
                                        </p:attrNameLst>
                                      </p:cBhvr>
                                      <p:to>
                                        <p:strVal val="visible"/>
                                      </p:to>
                                    </p:set>
                                    <p:animEffect transition="in" filter="fade">
                                      <p:cBhvr>
                                        <p:cTn id="38" dur="1000"/>
                                        <p:tgtEl>
                                          <p:spTgt spid="705"/>
                                        </p:tgtEl>
                                      </p:cBhvr>
                                    </p:animEffect>
                                  </p:childTnLst>
                                </p:cTn>
                              </p:par>
                              <p:par>
                                <p:cTn id="39" presetID="10" presetClass="entr" presetSubtype="0" fill="hold" nodeType="withEffect">
                                  <p:stCondLst>
                                    <p:cond delay="0"/>
                                  </p:stCondLst>
                                  <p:childTnLst>
                                    <p:set>
                                      <p:cBhvr>
                                        <p:cTn id="40" dur="1" fill="hold">
                                          <p:stCondLst>
                                            <p:cond delay="0"/>
                                          </p:stCondLst>
                                        </p:cTn>
                                        <p:tgtEl>
                                          <p:spTgt spid="706"/>
                                        </p:tgtEl>
                                        <p:attrNameLst>
                                          <p:attrName>style.visibility</p:attrName>
                                        </p:attrNameLst>
                                      </p:cBhvr>
                                      <p:to>
                                        <p:strVal val="visible"/>
                                      </p:to>
                                    </p:set>
                                    <p:animEffect transition="in" filter="fade">
                                      <p:cBhvr>
                                        <p:cTn id="41" dur="1000"/>
                                        <p:tgtEl>
                                          <p:spTgt spid="706"/>
                                        </p:tgtEl>
                                      </p:cBhvr>
                                    </p:animEffect>
                                  </p:childTnLst>
                                </p:cTn>
                              </p:par>
                              <p:par>
                                <p:cTn id="42" presetID="10" presetClass="entr" presetSubtype="0" fill="hold" nodeType="withEffect">
                                  <p:stCondLst>
                                    <p:cond delay="0"/>
                                  </p:stCondLst>
                                  <p:childTnLst>
                                    <p:set>
                                      <p:cBhvr>
                                        <p:cTn id="43" dur="1" fill="hold">
                                          <p:stCondLst>
                                            <p:cond delay="0"/>
                                          </p:stCondLst>
                                        </p:cTn>
                                        <p:tgtEl>
                                          <p:spTgt spid="714"/>
                                        </p:tgtEl>
                                        <p:attrNameLst>
                                          <p:attrName>style.visibility</p:attrName>
                                        </p:attrNameLst>
                                      </p:cBhvr>
                                      <p:to>
                                        <p:strVal val="visible"/>
                                      </p:to>
                                    </p:set>
                                    <p:animEffect transition="in" filter="fade">
                                      <p:cBhvr>
                                        <p:cTn id="44" dur="1000"/>
                                        <p:tgtEl>
                                          <p:spTgt spid="7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07"/>
                                        </p:tgtEl>
                                        <p:attrNameLst>
                                          <p:attrName>style.visibility</p:attrName>
                                        </p:attrNameLst>
                                      </p:cBhvr>
                                      <p:to>
                                        <p:strVal val="visible"/>
                                      </p:to>
                                    </p:set>
                                    <p:animEffect transition="in" filter="fade">
                                      <p:cBhvr>
                                        <p:cTn id="49" dur="1000"/>
                                        <p:tgtEl>
                                          <p:spTgt spid="707"/>
                                        </p:tgtEl>
                                      </p:cBhvr>
                                    </p:animEffect>
                                  </p:childTnLst>
                                </p:cTn>
                              </p:par>
                              <p:par>
                                <p:cTn id="50" presetID="10" presetClass="entr" presetSubtype="0" fill="hold" nodeType="withEffect">
                                  <p:stCondLst>
                                    <p:cond delay="0"/>
                                  </p:stCondLst>
                                  <p:childTnLst>
                                    <p:set>
                                      <p:cBhvr>
                                        <p:cTn id="51" dur="1" fill="hold">
                                          <p:stCondLst>
                                            <p:cond delay="0"/>
                                          </p:stCondLst>
                                        </p:cTn>
                                        <p:tgtEl>
                                          <p:spTgt spid="708"/>
                                        </p:tgtEl>
                                        <p:attrNameLst>
                                          <p:attrName>style.visibility</p:attrName>
                                        </p:attrNameLst>
                                      </p:cBhvr>
                                      <p:to>
                                        <p:strVal val="visible"/>
                                      </p:to>
                                    </p:set>
                                    <p:animEffect transition="in" filter="fade">
                                      <p:cBhvr>
                                        <p:cTn id="52" dur="1000"/>
                                        <p:tgtEl>
                                          <p:spTgt spid="708"/>
                                        </p:tgtEl>
                                      </p:cBhvr>
                                    </p:animEffect>
                                  </p:childTnLst>
                                </p:cTn>
                              </p:par>
                              <p:par>
                                <p:cTn id="53" presetID="10" presetClass="entr" presetSubtype="0" fill="hold" nodeType="withEffect">
                                  <p:stCondLst>
                                    <p:cond delay="0"/>
                                  </p:stCondLst>
                                  <p:childTnLst>
                                    <p:set>
                                      <p:cBhvr>
                                        <p:cTn id="54" dur="1" fill="hold">
                                          <p:stCondLst>
                                            <p:cond delay="0"/>
                                          </p:stCondLst>
                                        </p:cTn>
                                        <p:tgtEl>
                                          <p:spTgt spid="709"/>
                                        </p:tgtEl>
                                        <p:attrNameLst>
                                          <p:attrName>style.visibility</p:attrName>
                                        </p:attrNameLst>
                                      </p:cBhvr>
                                      <p:to>
                                        <p:strVal val="visible"/>
                                      </p:to>
                                    </p:set>
                                    <p:animEffect transition="in" filter="fade">
                                      <p:cBhvr>
                                        <p:cTn id="55" dur="1000"/>
                                        <p:tgtEl>
                                          <p:spTgt spid="709"/>
                                        </p:tgtEl>
                                      </p:cBhvr>
                                    </p:animEffect>
                                  </p:childTnLst>
                                </p:cTn>
                              </p:par>
                              <p:par>
                                <p:cTn id="56" presetID="10" presetClass="entr" presetSubtype="0" fill="hold" nodeType="withEffect">
                                  <p:stCondLst>
                                    <p:cond delay="0"/>
                                  </p:stCondLst>
                                  <p:childTnLst>
                                    <p:set>
                                      <p:cBhvr>
                                        <p:cTn id="57" dur="1" fill="hold">
                                          <p:stCondLst>
                                            <p:cond delay="0"/>
                                          </p:stCondLst>
                                        </p:cTn>
                                        <p:tgtEl>
                                          <p:spTgt spid="715"/>
                                        </p:tgtEl>
                                        <p:attrNameLst>
                                          <p:attrName>style.visibility</p:attrName>
                                        </p:attrNameLst>
                                      </p:cBhvr>
                                      <p:to>
                                        <p:strVal val="visible"/>
                                      </p:to>
                                    </p:set>
                                    <p:animEffect transition="in" filter="fade">
                                      <p:cBhvr>
                                        <p:cTn id="58" dur="1000"/>
                                        <p:tgtEl>
                                          <p:spTgt spid="7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10"/>
                                        </p:tgtEl>
                                        <p:attrNameLst>
                                          <p:attrName>style.visibility</p:attrName>
                                        </p:attrNameLst>
                                      </p:cBhvr>
                                      <p:to>
                                        <p:strVal val="visible"/>
                                      </p:to>
                                    </p:set>
                                    <p:animEffect transition="in" filter="fade">
                                      <p:cBhvr>
                                        <p:cTn id="63" dur="1000"/>
                                        <p:tgtEl>
                                          <p:spTgt spid="710"/>
                                        </p:tgtEl>
                                      </p:cBhvr>
                                    </p:animEffect>
                                  </p:childTnLst>
                                </p:cTn>
                              </p:par>
                              <p:par>
                                <p:cTn id="64" presetID="10" presetClass="entr" presetSubtype="0" fill="hold" nodeType="withEffect">
                                  <p:stCondLst>
                                    <p:cond delay="0"/>
                                  </p:stCondLst>
                                  <p:childTnLst>
                                    <p:set>
                                      <p:cBhvr>
                                        <p:cTn id="65" dur="1" fill="hold">
                                          <p:stCondLst>
                                            <p:cond delay="0"/>
                                          </p:stCondLst>
                                        </p:cTn>
                                        <p:tgtEl>
                                          <p:spTgt spid="711"/>
                                        </p:tgtEl>
                                        <p:attrNameLst>
                                          <p:attrName>style.visibility</p:attrName>
                                        </p:attrNameLst>
                                      </p:cBhvr>
                                      <p:to>
                                        <p:strVal val="visible"/>
                                      </p:to>
                                    </p:set>
                                    <p:animEffect transition="in" filter="fade">
                                      <p:cBhvr>
                                        <p:cTn id="66" dur="1000"/>
                                        <p:tgtEl>
                                          <p:spTgt spid="711"/>
                                        </p:tgtEl>
                                      </p:cBhvr>
                                    </p:animEffect>
                                  </p:childTnLst>
                                </p:cTn>
                              </p:par>
                              <p:par>
                                <p:cTn id="67" presetID="10" presetClass="entr" presetSubtype="0" fill="hold" nodeType="withEffect">
                                  <p:stCondLst>
                                    <p:cond delay="0"/>
                                  </p:stCondLst>
                                  <p:childTnLst>
                                    <p:set>
                                      <p:cBhvr>
                                        <p:cTn id="68" dur="1" fill="hold">
                                          <p:stCondLst>
                                            <p:cond delay="0"/>
                                          </p:stCondLst>
                                        </p:cTn>
                                        <p:tgtEl>
                                          <p:spTgt spid="712"/>
                                        </p:tgtEl>
                                        <p:attrNameLst>
                                          <p:attrName>style.visibility</p:attrName>
                                        </p:attrNameLst>
                                      </p:cBhvr>
                                      <p:to>
                                        <p:strVal val="visible"/>
                                      </p:to>
                                    </p:set>
                                    <p:animEffect transition="in" filter="fade">
                                      <p:cBhvr>
                                        <p:cTn id="69" dur="1000"/>
                                        <p:tgtEl>
                                          <p:spTgt spid="712"/>
                                        </p:tgtEl>
                                      </p:cBhvr>
                                    </p:animEffect>
                                  </p:childTnLst>
                                </p:cTn>
                              </p:par>
                              <p:par>
                                <p:cTn id="70" presetID="10" presetClass="entr" presetSubtype="0" fill="hold" nodeType="withEffect">
                                  <p:stCondLst>
                                    <p:cond delay="0"/>
                                  </p:stCondLst>
                                  <p:childTnLst>
                                    <p:set>
                                      <p:cBhvr>
                                        <p:cTn id="71" dur="1" fill="hold">
                                          <p:stCondLst>
                                            <p:cond delay="0"/>
                                          </p:stCondLst>
                                        </p:cTn>
                                        <p:tgtEl>
                                          <p:spTgt spid="716"/>
                                        </p:tgtEl>
                                        <p:attrNameLst>
                                          <p:attrName>style.visibility</p:attrName>
                                        </p:attrNameLst>
                                      </p:cBhvr>
                                      <p:to>
                                        <p:strVal val="visible"/>
                                      </p:to>
                                    </p:set>
                                    <p:animEffect transition="in" filter="fade">
                                      <p:cBhvr>
                                        <p:cTn id="72" dur="1000"/>
                                        <p:tgtEl>
                                          <p:spTgt spid="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PRIMARY OBJECTIVES</a:t>
            </a:r>
            <a:endParaRPr/>
          </a:p>
        </p:txBody>
      </p:sp>
      <p:sp>
        <p:nvSpPr>
          <p:cNvPr id="722" name="Google Shape;722;p72"/>
          <p:cNvSpPr txBox="1">
            <a:spLocks noGrp="1"/>
          </p:cNvSpPr>
          <p:nvPr>
            <p:ph type="title" idx="4294967295"/>
          </p:nvPr>
        </p:nvSpPr>
        <p:spPr>
          <a:xfrm>
            <a:off x="1418300" y="1827875"/>
            <a:ext cx="2422200" cy="4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JUPITER</a:t>
            </a:r>
            <a:endParaRPr sz="2000"/>
          </a:p>
        </p:txBody>
      </p:sp>
      <p:sp>
        <p:nvSpPr>
          <p:cNvPr id="723" name="Google Shape;723;p72"/>
          <p:cNvSpPr txBox="1">
            <a:spLocks noGrp="1"/>
          </p:cNvSpPr>
          <p:nvPr>
            <p:ph type="subTitle" idx="4294967295"/>
          </p:nvPr>
        </p:nvSpPr>
        <p:spPr>
          <a:xfrm>
            <a:off x="1418300" y="2094725"/>
            <a:ext cx="242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Jupiter is the biggest planet of them all</a:t>
            </a:r>
            <a:endParaRPr sz="1400"/>
          </a:p>
        </p:txBody>
      </p:sp>
      <p:sp>
        <p:nvSpPr>
          <p:cNvPr id="724" name="Google Shape;724;p72"/>
          <p:cNvSpPr txBox="1">
            <a:spLocks noGrp="1"/>
          </p:cNvSpPr>
          <p:nvPr>
            <p:ph type="title" idx="4294967295"/>
          </p:nvPr>
        </p:nvSpPr>
        <p:spPr>
          <a:xfrm>
            <a:off x="5303495" y="1827875"/>
            <a:ext cx="2422200" cy="4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NEPTUNE</a:t>
            </a:r>
            <a:endParaRPr sz="2000"/>
          </a:p>
        </p:txBody>
      </p:sp>
      <p:sp>
        <p:nvSpPr>
          <p:cNvPr id="725" name="Google Shape;725;p72"/>
          <p:cNvSpPr txBox="1">
            <a:spLocks noGrp="1"/>
          </p:cNvSpPr>
          <p:nvPr>
            <p:ph type="subTitle" idx="4294967295"/>
          </p:nvPr>
        </p:nvSpPr>
        <p:spPr>
          <a:xfrm>
            <a:off x="5303495" y="2094725"/>
            <a:ext cx="242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Neptune is very far away from Earth</a:t>
            </a:r>
            <a:endParaRPr sz="1400"/>
          </a:p>
        </p:txBody>
      </p:sp>
      <p:sp>
        <p:nvSpPr>
          <p:cNvPr id="726" name="Google Shape;726;p72"/>
          <p:cNvSpPr/>
          <p:nvPr/>
        </p:nvSpPr>
        <p:spPr>
          <a:xfrm flipH="1">
            <a:off x="2245400" y="1060175"/>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01</a:t>
            </a:r>
            <a:endParaRPr sz="3000">
              <a:solidFill>
                <a:schemeClr val="lt1"/>
              </a:solidFill>
              <a:latin typeface="Montserrat ExtraBold"/>
              <a:ea typeface="Montserrat ExtraBold"/>
              <a:cs typeface="Montserrat ExtraBold"/>
              <a:sym typeface="Montserrat ExtraBold"/>
            </a:endParaRPr>
          </a:p>
        </p:txBody>
      </p:sp>
      <p:sp>
        <p:nvSpPr>
          <p:cNvPr id="727" name="Google Shape;727;p72"/>
          <p:cNvSpPr/>
          <p:nvPr/>
        </p:nvSpPr>
        <p:spPr>
          <a:xfrm flipH="1">
            <a:off x="6130594" y="1060175"/>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04</a:t>
            </a:r>
            <a:endParaRPr sz="3000">
              <a:solidFill>
                <a:schemeClr val="lt1"/>
              </a:solidFill>
              <a:latin typeface="Montserrat ExtraBold"/>
              <a:ea typeface="Montserrat ExtraBold"/>
              <a:cs typeface="Montserrat ExtraBold"/>
              <a:sym typeface="Montserrat ExtraBold"/>
            </a:endParaRPr>
          </a:p>
        </p:txBody>
      </p:sp>
      <p:sp>
        <p:nvSpPr>
          <p:cNvPr id="728" name="Google Shape;728;p72"/>
          <p:cNvSpPr/>
          <p:nvPr/>
        </p:nvSpPr>
        <p:spPr>
          <a:xfrm flipH="1">
            <a:off x="2245400" y="3759050"/>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02</a:t>
            </a:r>
            <a:endParaRPr sz="3000">
              <a:solidFill>
                <a:schemeClr val="lt1"/>
              </a:solidFill>
              <a:latin typeface="Montserrat ExtraBold"/>
              <a:ea typeface="Montserrat ExtraBold"/>
              <a:cs typeface="Montserrat ExtraBold"/>
              <a:sym typeface="Montserrat ExtraBold"/>
            </a:endParaRPr>
          </a:p>
        </p:txBody>
      </p:sp>
      <p:sp>
        <p:nvSpPr>
          <p:cNvPr id="729" name="Google Shape;729;p72"/>
          <p:cNvSpPr/>
          <p:nvPr/>
        </p:nvSpPr>
        <p:spPr>
          <a:xfrm flipH="1">
            <a:off x="6130594" y="3759050"/>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03</a:t>
            </a:r>
            <a:endParaRPr sz="3000">
              <a:solidFill>
                <a:schemeClr val="lt1"/>
              </a:solidFill>
              <a:latin typeface="Montserrat ExtraBold"/>
              <a:ea typeface="Montserrat ExtraBold"/>
              <a:cs typeface="Montserrat ExtraBold"/>
              <a:sym typeface="Montserrat ExtraBold"/>
            </a:endParaRPr>
          </a:p>
        </p:txBody>
      </p:sp>
      <p:cxnSp>
        <p:nvCxnSpPr>
          <p:cNvPr id="730" name="Google Shape;730;p72"/>
          <p:cNvCxnSpPr>
            <a:stCxn id="726" idx="6"/>
            <a:endCxn id="728" idx="6"/>
          </p:cNvCxnSpPr>
          <p:nvPr/>
        </p:nvCxnSpPr>
        <p:spPr>
          <a:xfrm>
            <a:off x="2245400" y="1444025"/>
            <a:ext cx="600" cy="2698800"/>
          </a:xfrm>
          <a:prstGeom prst="bentConnector3">
            <a:avLst>
              <a:gd name="adj1" fmla="val -136422952"/>
            </a:avLst>
          </a:prstGeom>
          <a:noFill/>
          <a:ln w="38100" cap="flat" cmpd="sng">
            <a:solidFill>
              <a:schemeClr val="accent2"/>
            </a:solidFill>
            <a:prstDash val="solid"/>
            <a:miter lim="8000"/>
            <a:headEnd type="none" w="med" len="med"/>
            <a:tailEnd type="none" w="med" len="med"/>
          </a:ln>
        </p:spPr>
      </p:cxnSp>
      <p:cxnSp>
        <p:nvCxnSpPr>
          <p:cNvPr id="731" name="Google Shape;731;p72"/>
          <p:cNvCxnSpPr>
            <a:stCxn id="728" idx="2"/>
            <a:endCxn id="729" idx="6"/>
          </p:cNvCxnSpPr>
          <p:nvPr/>
        </p:nvCxnSpPr>
        <p:spPr>
          <a:xfrm>
            <a:off x="3013400" y="4142900"/>
            <a:ext cx="3117300" cy="600"/>
          </a:xfrm>
          <a:prstGeom prst="bentConnector3">
            <a:avLst>
              <a:gd name="adj1" fmla="val 49998"/>
            </a:avLst>
          </a:prstGeom>
          <a:noFill/>
          <a:ln w="38100" cap="flat" cmpd="sng">
            <a:solidFill>
              <a:schemeClr val="accent2"/>
            </a:solidFill>
            <a:prstDash val="solid"/>
            <a:miter lim="8000"/>
            <a:headEnd type="none" w="med" len="med"/>
            <a:tailEnd type="none" w="med" len="med"/>
          </a:ln>
        </p:spPr>
      </p:cxnSp>
      <p:cxnSp>
        <p:nvCxnSpPr>
          <p:cNvPr id="732" name="Google Shape;732;p72"/>
          <p:cNvCxnSpPr>
            <a:stCxn id="729" idx="2"/>
            <a:endCxn id="727" idx="2"/>
          </p:cNvCxnSpPr>
          <p:nvPr/>
        </p:nvCxnSpPr>
        <p:spPr>
          <a:xfrm rot="10800000" flipH="1">
            <a:off x="6898594" y="1444100"/>
            <a:ext cx="600" cy="2698800"/>
          </a:xfrm>
          <a:prstGeom prst="bentConnector3">
            <a:avLst>
              <a:gd name="adj1" fmla="val 141806214"/>
            </a:avLst>
          </a:prstGeom>
          <a:noFill/>
          <a:ln w="38100" cap="flat" cmpd="sng">
            <a:solidFill>
              <a:schemeClr val="accent2"/>
            </a:solidFill>
            <a:prstDash val="solid"/>
            <a:miter lim="8000"/>
            <a:headEnd type="none" w="med" len="med"/>
            <a:tailEnd type="none" w="med" len="med"/>
          </a:ln>
        </p:spPr>
      </p:cxnSp>
      <p:sp>
        <p:nvSpPr>
          <p:cNvPr id="733" name="Google Shape;733;p72"/>
          <p:cNvSpPr/>
          <p:nvPr/>
        </p:nvSpPr>
        <p:spPr>
          <a:xfrm>
            <a:off x="3955938" y="1955852"/>
            <a:ext cx="1232100" cy="123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72"/>
          <p:cNvGrpSpPr/>
          <p:nvPr/>
        </p:nvGrpSpPr>
        <p:grpSpPr>
          <a:xfrm>
            <a:off x="4400398" y="2329334"/>
            <a:ext cx="343194" cy="484798"/>
            <a:chOff x="1333682" y="3344330"/>
            <a:chExt cx="271213" cy="383088"/>
          </a:xfrm>
        </p:grpSpPr>
        <p:sp>
          <p:nvSpPr>
            <p:cNvPr id="735" name="Google Shape;735;p72"/>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72"/>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72"/>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2"/>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72"/>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72"/>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72"/>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72"/>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72"/>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72"/>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72"/>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 name="Google Shape;746;p72"/>
          <p:cNvSpPr txBox="1">
            <a:spLocks noGrp="1"/>
          </p:cNvSpPr>
          <p:nvPr>
            <p:ph type="title" idx="4294967295"/>
          </p:nvPr>
        </p:nvSpPr>
        <p:spPr>
          <a:xfrm>
            <a:off x="1418300" y="2931200"/>
            <a:ext cx="2422200" cy="4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VENUS</a:t>
            </a:r>
            <a:endParaRPr sz="2000"/>
          </a:p>
        </p:txBody>
      </p:sp>
      <p:sp>
        <p:nvSpPr>
          <p:cNvPr id="747" name="Google Shape;747;p72"/>
          <p:cNvSpPr txBox="1">
            <a:spLocks noGrp="1"/>
          </p:cNvSpPr>
          <p:nvPr>
            <p:ph type="subTitle" idx="4294967295"/>
          </p:nvPr>
        </p:nvSpPr>
        <p:spPr>
          <a:xfrm>
            <a:off x="1418300" y="3198050"/>
            <a:ext cx="242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It’s the second planet from the Sun</a:t>
            </a:r>
            <a:endParaRPr sz="1400"/>
          </a:p>
        </p:txBody>
      </p:sp>
      <p:sp>
        <p:nvSpPr>
          <p:cNvPr id="748" name="Google Shape;748;p72"/>
          <p:cNvSpPr txBox="1">
            <a:spLocks noGrp="1"/>
          </p:cNvSpPr>
          <p:nvPr>
            <p:ph type="title" idx="4294967295"/>
          </p:nvPr>
        </p:nvSpPr>
        <p:spPr>
          <a:xfrm>
            <a:off x="5303495" y="2931200"/>
            <a:ext cx="2422200" cy="4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MARS</a:t>
            </a:r>
            <a:endParaRPr sz="2000"/>
          </a:p>
        </p:txBody>
      </p:sp>
      <p:sp>
        <p:nvSpPr>
          <p:cNvPr id="749" name="Google Shape;749;p72"/>
          <p:cNvSpPr txBox="1">
            <a:spLocks noGrp="1"/>
          </p:cNvSpPr>
          <p:nvPr>
            <p:ph type="subTitle" idx="4294967295"/>
          </p:nvPr>
        </p:nvSpPr>
        <p:spPr>
          <a:xfrm>
            <a:off x="5303495" y="3198050"/>
            <a:ext cx="242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Despite being red, Mars is a very cold place</a:t>
            </a:r>
            <a:endParaRPr sz="1400"/>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7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sp>
        <p:nvSpPr>
          <p:cNvPr id="755" name="Google Shape;755;p73"/>
          <p:cNvSpPr txBox="1"/>
          <p:nvPr/>
        </p:nvSpPr>
        <p:spPr>
          <a:xfrm flipH="1">
            <a:off x="2231029" y="1461724"/>
            <a:ext cx="945000" cy="191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a:solidFill>
                  <a:schemeClr val="dk2"/>
                </a:solidFill>
                <a:latin typeface="Montserrat ExtraBold"/>
                <a:ea typeface="Montserrat ExtraBold"/>
                <a:cs typeface="Montserrat ExtraBold"/>
                <a:sym typeface="Montserrat ExtraBold"/>
              </a:rPr>
              <a:t>JAN</a:t>
            </a:r>
            <a:endParaRPr>
              <a:solidFill>
                <a:schemeClr val="dk2"/>
              </a:solidFill>
              <a:latin typeface="Montserrat ExtraBold"/>
              <a:ea typeface="Montserrat ExtraBold"/>
              <a:cs typeface="Montserrat ExtraBold"/>
              <a:sym typeface="Montserrat ExtraBold"/>
            </a:endParaRPr>
          </a:p>
        </p:txBody>
      </p:sp>
      <p:sp>
        <p:nvSpPr>
          <p:cNvPr id="756" name="Google Shape;756;p73"/>
          <p:cNvSpPr txBox="1"/>
          <p:nvPr/>
        </p:nvSpPr>
        <p:spPr>
          <a:xfrm flipH="1">
            <a:off x="3322749" y="1461700"/>
            <a:ext cx="1023600" cy="191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a:solidFill>
                  <a:schemeClr val="dk2"/>
                </a:solidFill>
                <a:latin typeface="Montserrat ExtraBold"/>
                <a:ea typeface="Montserrat ExtraBold"/>
                <a:cs typeface="Montserrat ExtraBold"/>
                <a:sym typeface="Montserrat ExtraBold"/>
              </a:rPr>
              <a:t>FEB</a:t>
            </a:r>
            <a:endParaRPr>
              <a:solidFill>
                <a:schemeClr val="dk2"/>
              </a:solidFill>
              <a:latin typeface="Montserrat ExtraBold"/>
              <a:ea typeface="Montserrat ExtraBold"/>
              <a:cs typeface="Montserrat ExtraBold"/>
              <a:sym typeface="Montserrat ExtraBold"/>
            </a:endParaRPr>
          </a:p>
        </p:txBody>
      </p:sp>
      <p:sp>
        <p:nvSpPr>
          <p:cNvPr id="757" name="Google Shape;757;p73"/>
          <p:cNvSpPr txBox="1"/>
          <p:nvPr/>
        </p:nvSpPr>
        <p:spPr>
          <a:xfrm flipH="1">
            <a:off x="4493091" y="1461700"/>
            <a:ext cx="887400" cy="191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a:solidFill>
                  <a:schemeClr val="dk2"/>
                </a:solidFill>
                <a:latin typeface="Montserrat ExtraBold"/>
                <a:ea typeface="Montserrat ExtraBold"/>
                <a:cs typeface="Montserrat ExtraBold"/>
                <a:sym typeface="Montserrat ExtraBold"/>
              </a:rPr>
              <a:t>MAR</a:t>
            </a:r>
            <a:endParaRPr>
              <a:solidFill>
                <a:schemeClr val="dk2"/>
              </a:solidFill>
              <a:latin typeface="Montserrat ExtraBold"/>
              <a:ea typeface="Montserrat ExtraBold"/>
              <a:cs typeface="Montserrat ExtraBold"/>
              <a:sym typeface="Montserrat ExtraBold"/>
            </a:endParaRPr>
          </a:p>
        </p:txBody>
      </p:sp>
      <p:sp>
        <p:nvSpPr>
          <p:cNvPr id="758" name="Google Shape;758;p73"/>
          <p:cNvSpPr txBox="1"/>
          <p:nvPr/>
        </p:nvSpPr>
        <p:spPr>
          <a:xfrm flipH="1">
            <a:off x="5527289" y="1461719"/>
            <a:ext cx="798600" cy="191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a:solidFill>
                  <a:schemeClr val="dk2"/>
                </a:solidFill>
                <a:latin typeface="Montserrat ExtraBold"/>
                <a:ea typeface="Montserrat ExtraBold"/>
                <a:cs typeface="Montserrat ExtraBold"/>
                <a:sym typeface="Montserrat ExtraBold"/>
              </a:rPr>
              <a:t>APR</a:t>
            </a:r>
            <a:endParaRPr>
              <a:solidFill>
                <a:schemeClr val="dk2"/>
              </a:solidFill>
              <a:latin typeface="Montserrat ExtraBold"/>
              <a:ea typeface="Montserrat ExtraBold"/>
              <a:cs typeface="Montserrat ExtraBold"/>
              <a:sym typeface="Montserrat ExtraBold"/>
            </a:endParaRPr>
          </a:p>
        </p:txBody>
      </p:sp>
      <p:sp>
        <p:nvSpPr>
          <p:cNvPr id="759" name="Google Shape;759;p73"/>
          <p:cNvSpPr txBox="1"/>
          <p:nvPr/>
        </p:nvSpPr>
        <p:spPr>
          <a:xfrm flipH="1">
            <a:off x="6472686" y="1461719"/>
            <a:ext cx="798600" cy="191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a:solidFill>
                  <a:schemeClr val="dk2"/>
                </a:solidFill>
                <a:latin typeface="Montserrat ExtraBold"/>
                <a:ea typeface="Montserrat ExtraBold"/>
                <a:cs typeface="Montserrat ExtraBold"/>
                <a:sym typeface="Montserrat ExtraBold"/>
              </a:rPr>
              <a:t>MAY</a:t>
            </a:r>
            <a:endParaRPr>
              <a:solidFill>
                <a:schemeClr val="dk2"/>
              </a:solidFill>
              <a:latin typeface="Montserrat ExtraBold"/>
              <a:ea typeface="Montserrat ExtraBold"/>
              <a:cs typeface="Montserrat ExtraBold"/>
              <a:sym typeface="Montserrat ExtraBold"/>
            </a:endParaRPr>
          </a:p>
        </p:txBody>
      </p:sp>
      <p:sp>
        <p:nvSpPr>
          <p:cNvPr id="760" name="Google Shape;760;p73"/>
          <p:cNvSpPr txBox="1"/>
          <p:nvPr/>
        </p:nvSpPr>
        <p:spPr>
          <a:xfrm flipH="1">
            <a:off x="7418057" y="1461719"/>
            <a:ext cx="798600" cy="191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a:solidFill>
                  <a:schemeClr val="dk2"/>
                </a:solidFill>
                <a:latin typeface="Montserrat ExtraBold"/>
                <a:ea typeface="Montserrat ExtraBold"/>
                <a:cs typeface="Montserrat ExtraBold"/>
                <a:sym typeface="Montserrat ExtraBold"/>
              </a:rPr>
              <a:t>JUN</a:t>
            </a:r>
            <a:endParaRPr>
              <a:solidFill>
                <a:schemeClr val="dk2"/>
              </a:solidFill>
              <a:latin typeface="Montserrat ExtraBold"/>
              <a:ea typeface="Montserrat ExtraBold"/>
              <a:cs typeface="Montserrat ExtraBold"/>
              <a:sym typeface="Montserrat ExtraBold"/>
            </a:endParaRPr>
          </a:p>
        </p:txBody>
      </p:sp>
      <p:sp>
        <p:nvSpPr>
          <p:cNvPr id="761" name="Google Shape;761;p73"/>
          <p:cNvSpPr txBox="1"/>
          <p:nvPr/>
        </p:nvSpPr>
        <p:spPr>
          <a:xfrm flipH="1">
            <a:off x="720025" y="1937125"/>
            <a:ext cx="1118100" cy="218700"/>
          </a:xfrm>
          <a:prstGeom prst="rect">
            <a:avLst/>
          </a:prstGeom>
          <a:noFill/>
          <a:ln>
            <a:noFill/>
          </a:ln>
        </p:spPr>
        <p:txBody>
          <a:bodyPr spcFirstLastPara="1" wrap="square" lIns="0" tIns="91425" rIns="0" bIns="0" anchor="ctr" anchorCtr="0">
            <a:noAutofit/>
          </a:bodyPr>
          <a:lstStyle/>
          <a:p>
            <a:pPr marL="0" lvl="0" indent="0" algn="r" rtl="0">
              <a:spcBef>
                <a:spcPts val="0"/>
              </a:spcBef>
              <a:spcAft>
                <a:spcPts val="1600"/>
              </a:spcAft>
              <a:buNone/>
            </a:pPr>
            <a:r>
              <a:rPr lang="en" sz="1500">
                <a:solidFill>
                  <a:schemeClr val="accent1"/>
                </a:solidFill>
                <a:latin typeface="Montserrat ExtraBold"/>
                <a:ea typeface="Montserrat ExtraBold"/>
                <a:cs typeface="Montserrat ExtraBold"/>
                <a:sym typeface="Montserrat ExtraBold"/>
              </a:rPr>
              <a:t>PHASE 1</a:t>
            </a:r>
            <a:endParaRPr sz="1500">
              <a:solidFill>
                <a:schemeClr val="accent1"/>
              </a:solidFill>
              <a:latin typeface="Montserrat ExtraBold"/>
              <a:ea typeface="Montserrat ExtraBold"/>
              <a:cs typeface="Montserrat ExtraBold"/>
              <a:sym typeface="Montserrat ExtraBold"/>
            </a:endParaRPr>
          </a:p>
        </p:txBody>
      </p:sp>
      <p:sp>
        <p:nvSpPr>
          <p:cNvPr id="762" name="Google Shape;762;p73"/>
          <p:cNvSpPr txBox="1"/>
          <p:nvPr/>
        </p:nvSpPr>
        <p:spPr>
          <a:xfrm flipH="1">
            <a:off x="720025" y="3274326"/>
            <a:ext cx="1118100" cy="218700"/>
          </a:xfrm>
          <a:prstGeom prst="rect">
            <a:avLst/>
          </a:prstGeom>
          <a:noFill/>
          <a:ln>
            <a:noFill/>
          </a:ln>
        </p:spPr>
        <p:txBody>
          <a:bodyPr spcFirstLastPara="1" wrap="square" lIns="0" tIns="91425" rIns="0" bIns="0" anchor="ctr" anchorCtr="0">
            <a:noAutofit/>
          </a:bodyPr>
          <a:lstStyle/>
          <a:p>
            <a:pPr marL="0" lvl="0" indent="0" algn="r" rtl="0">
              <a:spcBef>
                <a:spcPts val="0"/>
              </a:spcBef>
              <a:spcAft>
                <a:spcPts val="1600"/>
              </a:spcAft>
              <a:buNone/>
            </a:pPr>
            <a:r>
              <a:rPr lang="en" sz="1500">
                <a:solidFill>
                  <a:schemeClr val="accent2"/>
                </a:solidFill>
                <a:latin typeface="Montserrat ExtraBold"/>
                <a:ea typeface="Montserrat ExtraBold"/>
                <a:cs typeface="Montserrat ExtraBold"/>
                <a:sym typeface="Montserrat ExtraBold"/>
              </a:rPr>
              <a:t>PHASE 2</a:t>
            </a:r>
            <a:endParaRPr sz="1500">
              <a:solidFill>
                <a:schemeClr val="accent2"/>
              </a:solidFill>
              <a:latin typeface="Montserrat ExtraBold"/>
              <a:ea typeface="Montserrat ExtraBold"/>
              <a:cs typeface="Montserrat ExtraBold"/>
              <a:sym typeface="Montserrat ExtraBold"/>
            </a:endParaRPr>
          </a:p>
        </p:txBody>
      </p:sp>
      <p:sp>
        <p:nvSpPr>
          <p:cNvPr id="763" name="Google Shape;763;p73"/>
          <p:cNvSpPr txBox="1"/>
          <p:nvPr/>
        </p:nvSpPr>
        <p:spPr>
          <a:xfrm flipH="1">
            <a:off x="788125" y="2324826"/>
            <a:ext cx="1050000" cy="218700"/>
          </a:xfrm>
          <a:prstGeom prst="rect">
            <a:avLst/>
          </a:prstGeom>
          <a:noFill/>
          <a:ln>
            <a:noFill/>
          </a:ln>
        </p:spPr>
        <p:txBody>
          <a:bodyPr spcFirstLastPara="1" wrap="square" lIns="0" tIns="91425" rIns="0" bIns="0" anchor="ctr" anchorCtr="0">
            <a:noAutofit/>
          </a:bodyPr>
          <a:lstStyle/>
          <a:p>
            <a:pPr marL="0" lvl="0" indent="0" algn="r" rtl="0">
              <a:lnSpc>
                <a:spcPct val="115000"/>
              </a:lnSpc>
              <a:spcBef>
                <a:spcPts val="0"/>
              </a:spcBef>
              <a:spcAft>
                <a:spcPts val="1600"/>
              </a:spcAft>
              <a:buNone/>
            </a:pPr>
            <a:r>
              <a:rPr lang="en" sz="1500">
                <a:solidFill>
                  <a:schemeClr val="dk2"/>
                </a:solidFill>
                <a:latin typeface="Montserrat Medium"/>
                <a:ea typeface="Montserrat Medium"/>
                <a:cs typeface="Montserrat Medium"/>
                <a:sym typeface="Montserrat Medium"/>
              </a:rPr>
              <a:t>Task 1</a:t>
            </a:r>
            <a:endParaRPr sz="1500">
              <a:solidFill>
                <a:schemeClr val="dk2"/>
              </a:solidFill>
              <a:latin typeface="Montserrat Medium"/>
              <a:ea typeface="Montserrat Medium"/>
              <a:cs typeface="Montserrat Medium"/>
              <a:sym typeface="Montserrat Medium"/>
            </a:endParaRPr>
          </a:p>
        </p:txBody>
      </p:sp>
      <p:sp>
        <p:nvSpPr>
          <p:cNvPr id="764" name="Google Shape;764;p73"/>
          <p:cNvSpPr txBox="1"/>
          <p:nvPr/>
        </p:nvSpPr>
        <p:spPr>
          <a:xfrm flipH="1">
            <a:off x="788125" y="2725094"/>
            <a:ext cx="1050000" cy="218700"/>
          </a:xfrm>
          <a:prstGeom prst="rect">
            <a:avLst/>
          </a:prstGeom>
          <a:noFill/>
          <a:ln>
            <a:noFill/>
          </a:ln>
        </p:spPr>
        <p:txBody>
          <a:bodyPr spcFirstLastPara="1" wrap="square" lIns="0" tIns="91425" rIns="0" bIns="0" anchor="ctr" anchorCtr="0">
            <a:noAutofit/>
          </a:bodyPr>
          <a:lstStyle/>
          <a:p>
            <a:pPr marL="0" lvl="0" indent="0" algn="r" rtl="0">
              <a:lnSpc>
                <a:spcPct val="115000"/>
              </a:lnSpc>
              <a:spcBef>
                <a:spcPts val="0"/>
              </a:spcBef>
              <a:spcAft>
                <a:spcPts val="1600"/>
              </a:spcAft>
              <a:buNone/>
            </a:pPr>
            <a:r>
              <a:rPr lang="en" sz="1500">
                <a:solidFill>
                  <a:schemeClr val="dk2"/>
                </a:solidFill>
                <a:latin typeface="Montserrat Medium"/>
                <a:ea typeface="Montserrat Medium"/>
                <a:cs typeface="Montserrat Medium"/>
                <a:sym typeface="Montserrat Medium"/>
              </a:rPr>
              <a:t>Task 2</a:t>
            </a:r>
            <a:endParaRPr sz="1500">
              <a:solidFill>
                <a:schemeClr val="dk2"/>
              </a:solidFill>
              <a:latin typeface="Montserrat Medium"/>
              <a:ea typeface="Montserrat Medium"/>
              <a:cs typeface="Montserrat Medium"/>
              <a:sym typeface="Montserrat Medium"/>
            </a:endParaRPr>
          </a:p>
        </p:txBody>
      </p:sp>
      <p:sp>
        <p:nvSpPr>
          <p:cNvPr id="765" name="Google Shape;765;p73"/>
          <p:cNvSpPr txBox="1"/>
          <p:nvPr/>
        </p:nvSpPr>
        <p:spPr>
          <a:xfrm flipH="1">
            <a:off x="788125" y="3674591"/>
            <a:ext cx="1050000" cy="218700"/>
          </a:xfrm>
          <a:prstGeom prst="rect">
            <a:avLst/>
          </a:prstGeom>
          <a:noFill/>
          <a:ln>
            <a:noFill/>
          </a:ln>
        </p:spPr>
        <p:txBody>
          <a:bodyPr spcFirstLastPara="1" wrap="square" lIns="0" tIns="91425" rIns="0" bIns="0" anchor="ctr" anchorCtr="0">
            <a:noAutofit/>
          </a:bodyPr>
          <a:lstStyle/>
          <a:p>
            <a:pPr marL="0" lvl="0" indent="0" algn="r" rtl="0">
              <a:lnSpc>
                <a:spcPct val="115000"/>
              </a:lnSpc>
              <a:spcBef>
                <a:spcPts val="0"/>
              </a:spcBef>
              <a:spcAft>
                <a:spcPts val="1600"/>
              </a:spcAft>
              <a:buNone/>
            </a:pPr>
            <a:r>
              <a:rPr lang="en" sz="1500">
                <a:solidFill>
                  <a:schemeClr val="dk2"/>
                </a:solidFill>
                <a:latin typeface="Montserrat Medium"/>
                <a:ea typeface="Montserrat Medium"/>
                <a:cs typeface="Montserrat Medium"/>
                <a:sym typeface="Montserrat Medium"/>
              </a:rPr>
              <a:t>Task 1</a:t>
            </a:r>
            <a:endParaRPr sz="1500">
              <a:solidFill>
                <a:schemeClr val="dk2"/>
              </a:solidFill>
              <a:latin typeface="Montserrat Medium"/>
              <a:ea typeface="Montserrat Medium"/>
              <a:cs typeface="Montserrat Medium"/>
              <a:sym typeface="Montserrat Medium"/>
            </a:endParaRPr>
          </a:p>
        </p:txBody>
      </p:sp>
      <p:sp>
        <p:nvSpPr>
          <p:cNvPr id="766" name="Google Shape;766;p73"/>
          <p:cNvSpPr txBox="1"/>
          <p:nvPr/>
        </p:nvSpPr>
        <p:spPr>
          <a:xfrm flipH="1">
            <a:off x="788125" y="4074850"/>
            <a:ext cx="1050000" cy="154800"/>
          </a:xfrm>
          <a:prstGeom prst="rect">
            <a:avLst/>
          </a:prstGeom>
          <a:noFill/>
          <a:ln>
            <a:noFill/>
          </a:ln>
        </p:spPr>
        <p:txBody>
          <a:bodyPr spcFirstLastPara="1" wrap="square" lIns="0" tIns="91425" rIns="0" bIns="0" anchor="ctr" anchorCtr="0">
            <a:noAutofit/>
          </a:bodyPr>
          <a:lstStyle/>
          <a:p>
            <a:pPr marL="0" lvl="0" indent="0" algn="r" rtl="0">
              <a:lnSpc>
                <a:spcPct val="115000"/>
              </a:lnSpc>
              <a:spcBef>
                <a:spcPts val="0"/>
              </a:spcBef>
              <a:spcAft>
                <a:spcPts val="1600"/>
              </a:spcAft>
              <a:buNone/>
            </a:pPr>
            <a:r>
              <a:rPr lang="en" sz="1500">
                <a:solidFill>
                  <a:schemeClr val="dk2"/>
                </a:solidFill>
                <a:latin typeface="Montserrat Medium"/>
                <a:ea typeface="Montserrat Medium"/>
                <a:cs typeface="Montserrat Medium"/>
                <a:sym typeface="Montserrat Medium"/>
              </a:rPr>
              <a:t>Task 2</a:t>
            </a:r>
            <a:endParaRPr sz="1500">
              <a:solidFill>
                <a:schemeClr val="dk2"/>
              </a:solidFill>
              <a:latin typeface="Montserrat Medium"/>
              <a:ea typeface="Montserrat Medium"/>
              <a:cs typeface="Montserrat Medium"/>
              <a:sym typeface="Montserrat Medium"/>
            </a:endParaRPr>
          </a:p>
        </p:txBody>
      </p:sp>
      <p:grpSp>
        <p:nvGrpSpPr>
          <p:cNvPr id="767" name="Google Shape;767;p73"/>
          <p:cNvGrpSpPr/>
          <p:nvPr/>
        </p:nvGrpSpPr>
        <p:grpSpPr>
          <a:xfrm>
            <a:off x="2053862" y="1748134"/>
            <a:ext cx="6370200" cy="2664900"/>
            <a:chOff x="2053862" y="1748134"/>
            <a:chExt cx="6370200" cy="2664900"/>
          </a:xfrm>
        </p:grpSpPr>
        <p:sp>
          <p:nvSpPr>
            <p:cNvPr id="768" name="Google Shape;768;p73"/>
            <p:cNvSpPr/>
            <p:nvPr/>
          </p:nvSpPr>
          <p:spPr>
            <a:xfrm>
              <a:off x="2053862" y="1748134"/>
              <a:ext cx="6370200" cy="266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73"/>
            <p:cNvSpPr/>
            <p:nvPr/>
          </p:nvSpPr>
          <p:spPr>
            <a:xfrm>
              <a:off x="2260443" y="1931525"/>
              <a:ext cx="5956800" cy="12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3"/>
            <p:cNvSpPr/>
            <p:nvPr/>
          </p:nvSpPr>
          <p:spPr>
            <a:xfrm>
              <a:off x="2260379" y="2300400"/>
              <a:ext cx="5956800" cy="12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3"/>
            <p:cNvSpPr/>
            <p:nvPr/>
          </p:nvSpPr>
          <p:spPr>
            <a:xfrm>
              <a:off x="2260379" y="2704075"/>
              <a:ext cx="5956800" cy="12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3"/>
            <p:cNvSpPr/>
            <p:nvPr/>
          </p:nvSpPr>
          <p:spPr>
            <a:xfrm>
              <a:off x="2260379" y="3274325"/>
              <a:ext cx="5956800" cy="12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3"/>
            <p:cNvSpPr/>
            <p:nvPr/>
          </p:nvSpPr>
          <p:spPr>
            <a:xfrm>
              <a:off x="2260379" y="3643200"/>
              <a:ext cx="5956800" cy="12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3"/>
            <p:cNvSpPr/>
            <p:nvPr/>
          </p:nvSpPr>
          <p:spPr>
            <a:xfrm>
              <a:off x="2260379" y="4046875"/>
              <a:ext cx="5956800" cy="12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3"/>
            <p:cNvSpPr/>
            <p:nvPr/>
          </p:nvSpPr>
          <p:spPr>
            <a:xfrm>
              <a:off x="2260557" y="1931525"/>
              <a:ext cx="2232600" cy="120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73"/>
            <p:cNvSpPr/>
            <p:nvPr/>
          </p:nvSpPr>
          <p:spPr>
            <a:xfrm>
              <a:off x="2260554" y="2300400"/>
              <a:ext cx="1118100" cy="120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3"/>
            <p:cNvSpPr/>
            <p:nvPr/>
          </p:nvSpPr>
          <p:spPr>
            <a:xfrm>
              <a:off x="3375054" y="2704075"/>
              <a:ext cx="1118100" cy="120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3"/>
            <p:cNvSpPr/>
            <p:nvPr/>
          </p:nvSpPr>
          <p:spPr>
            <a:xfrm>
              <a:off x="4493154" y="3274325"/>
              <a:ext cx="3724200" cy="120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3"/>
            <p:cNvSpPr/>
            <p:nvPr/>
          </p:nvSpPr>
          <p:spPr>
            <a:xfrm>
              <a:off x="4493152" y="3643200"/>
              <a:ext cx="1909500" cy="120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73"/>
            <p:cNvSpPr/>
            <p:nvPr/>
          </p:nvSpPr>
          <p:spPr>
            <a:xfrm>
              <a:off x="6402658" y="4046875"/>
              <a:ext cx="1814700" cy="120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74"/>
          <p:cNvSpPr/>
          <p:nvPr/>
        </p:nvSpPr>
        <p:spPr>
          <a:xfrm>
            <a:off x="2582796" y="1893850"/>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WE</a:t>
            </a:r>
            <a:endParaRPr sz="2000">
              <a:solidFill>
                <a:schemeClr val="lt1"/>
              </a:solidFill>
              <a:latin typeface="Montserrat ExtraBold"/>
              <a:ea typeface="Montserrat ExtraBold"/>
              <a:cs typeface="Montserrat ExtraBold"/>
              <a:sym typeface="Montserrat ExtraBold"/>
            </a:endParaRPr>
          </a:p>
        </p:txBody>
      </p:sp>
      <p:sp>
        <p:nvSpPr>
          <p:cNvPr id="786" name="Google Shape;786;p74"/>
          <p:cNvSpPr/>
          <p:nvPr/>
        </p:nvSpPr>
        <p:spPr>
          <a:xfrm>
            <a:off x="1799765" y="1893850"/>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TU</a:t>
            </a:r>
            <a:endParaRPr sz="2000">
              <a:solidFill>
                <a:schemeClr val="lt1"/>
              </a:solidFill>
              <a:latin typeface="Montserrat ExtraBold"/>
              <a:ea typeface="Montserrat ExtraBold"/>
              <a:cs typeface="Montserrat ExtraBold"/>
              <a:sym typeface="Montserrat ExtraBold"/>
            </a:endParaRPr>
          </a:p>
        </p:txBody>
      </p:sp>
      <p:sp>
        <p:nvSpPr>
          <p:cNvPr id="787" name="Google Shape;787;p74"/>
          <p:cNvSpPr/>
          <p:nvPr/>
        </p:nvSpPr>
        <p:spPr>
          <a:xfrm>
            <a:off x="1016734" y="1893850"/>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MO</a:t>
            </a:r>
            <a:endParaRPr sz="2000">
              <a:solidFill>
                <a:schemeClr val="lt1"/>
              </a:solidFill>
              <a:latin typeface="Montserrat ExtraBold"/>
              <a:ea typeface="Montserrat ExtraBold"/>
              <a:cs typeface="Montserrat ExtraBold"/>
              <a:sym typeface="Montserrat ExtraBold"/>
            </a:endParaRPr>
          </a:p>
        </p:txBody>
      </p:sp>
      <p:sp>
        <p:nvSpPr>
          <p:cNvPr id="788" name="Google Shape;788;p74"/>
          <p:cNvSpPr/>
          <p:nvPr/>
        </p:nvSpPr>
        <p:spPr>
          <a:xfrm>
            <a:off x="3365827" y="1893850"/>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TH</a:t>
            </a:r>
            <a:endParaRPr sz="2000">
              <a:solidFill>
                <a:schemeClr val="lt1"/>
              </a:solidFill>
              <a:latin typeface="Montserrat ExtraBold"/>
              <a:ea typeface="Montserrat ExtraBold"/>
              <a:cs typeface="Montserrat ExtraBold"/>
              <a:sym typeface="Montserrat ExtraBold"/>
            </a:endParaRPr>
          </a:p>
        </p:txBody>
      </p:sp>
      <p:sp>
        <p:nvSpPr>
          <p:cNvPr id="789" name="Google Shape;789;p74"/>
          <p:cNvSpPr/>
          <p:nvPr/>
        </p:nvSpPr>
        <p:spPr>
          <a:xfrm>
            <a:off x="4148859" y="1893850"/>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FR</a:t>
            </a:r>
            <a:endParaRPr sz="2000">
              <a:solidFill>
                <a:schemeClr val="lt1"/>
              </a:solidFill>
              <a:latin typeface="Montserrat ExtraBold"/>
              <a:ea typeface="Montserrat ExtraBold"/>
              <a:cs typeface="Montserrat ExtraBold"/>
              <a:sym typeface="Montserrat ExtraBold"/>
            </a:endParaRPr>
          </a:p>
        </p:txBody>
      </p:sp>
      <p:sp>
        <p:nvSpPr>
          <p:cNvPr id="790" name="Google Shape;790;p74"/>
          <p:cNvSpPr/>
          <p:nvPr/>
        </p:nvSpPr>
        <p:spPr>
          <a:xfrm>
            <a:off x="5714921" y="1893850"/>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SU</a:t>
            </a:r>
            <a:endParaRPr sz="2000">
              <a:solidFill>
                <a:schemeClr val="lt1"/>
              </a:solidFill>
              <a:latin typeface="Montserrat ExtraBold"/>
              <a:ea typeface="Montserrat ExtraBold"/>
              <a:cs typeface="Montserrat ExtraBold"/>
              <a:sym typeface="Montserrat ExtraBold"/>
            </a:endParaRPr>
          </a:p>
        </p:txBody>
      </p:sp>
      <p:sp>
        <p:nvSpPr>
          <p:cNvPr id="791" name="Google Shape;791;p74"/>
          <p:cNvSpPr/>
          <p:nvPr/>
        </p:nvSpPr>
        <p:spPr>
          <a:xfrm>
            <a:off x="4931890" y="1893850"/>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SA</a:t>
            </a:r>
            <a:endParaRPr sz="2000">
              <a:solidFill>
                <a:schemeClr val="lt1"/>
              </a:solidFill>
              <a:latin typeface="Montserrat ExtraBold"/>
              <a:ea typeface="Montserrat ExtraBold"/>
              <a:cs typeface="Montserrat ExtraBold"/>
              <a:sym typeface="Montserrat ExtraBold"/>
            </a:endParaRPr>
          </a:p>
        </p:txBody>
      </p:sp>
      <p:sp>
        <p:nvSpPr>
          <p:cNvPr id="792" name="Google Shape;792;p74"/>
          <p:cNvSpPr/>
          <p:nvPr/>
        </p:nvSpPr>
        <p:spPr>
          <a:xfrm>
            <a:off x="2582796" y="2841700"/>
            <a:ext cx="768000" cy="767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WE</a:t>
            </a:r>
            <a:endParaRPr sz="2000">
              <a:solidFill>
                <a:schemeClr val="lt1"/>
              </a:solidFill>
              <a:latin typeface="Montserrat ExtraBold"/>
              <a:ea typeface="Montserrat ExtraBold"/>
              <a:cs typeface="Montserrat ExtraBold"/>
              <a:sym typeface="Montserrat ExtraBold"/>
            </a:endParaRPr>
          </a:p>
        </p:txBody>
      </p:sp>
      <p:sp>
        <p:nvSpPr>
          <p:cNvPr id="793" name="Google Shape;793;p74"/>
          <p:cNvSpPr/>
          <p:nvPr/>
        </p:nvSpPr>
        <p:spPr>
          <a:xfrm>
            <a:off x="1799765" y="2841700"/>
            <a:ext cx="768000" cy="767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TU</a:t>
            </a:r>
            <a:endParaRPr sz="2000">
              <a:solidFill>
                <a:schemeClr val="lt1"/>
              </a:solidFill>
              <a:latin typeface="Montserrat ExtraBold"/>
              <a:ea typeface="Montserrat ExtraBold"/>
              <a:cs typeface="Montserrat ExtraBold"/>
              <a:sym typeface="Montserrat ExtraBold"/>
            </a:endParaRPr>
          </a:p>
        </p:txBody>
      </p:sp>
      <p:sp>
        <p:nvSpPr>
          <p:cNvPr id="794" name="Google Shape;794;p74"/>
          <p:cNvSpPr/>
          <p:nvPr/>
        </p:nvSpPr>
        <p:spPr>
          <a:xfrm>
            <a:off x="1016734" y="2841700"/>
            <a:ext cx="768000" cy="767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MO</a:t>
            </a:r>
            <a:endParaRPr sz="2000">
              <a:solidFill>
                <a:schemeClr val="lt1"/>
              </a:solidFill>
              <a:latin typeface="Montserrat ExtraBold"/>
              <a:ea typeface="Montserrat ExtraBold"/>
              <a:cs typeface="Montserrat ExtraBold"/>
              <a:sym typeface="Montserrat ExtraBold"/>
            </a:endParaRPr>
          </a:p>
        </p:txBody>
      </p:sp>
      <p:sp>
        <p:nvSpPr>
          <p:cNvPr id="795" name="Google Shape;795;p74"/>
          <p:cNvSpPr/>
          <p:nvPr/>
        </p:nvSpPr>
        <p:spPr>
          <a:xfrm>
            <a:off x="3365827" y="2841700"/>
            <a:ext cx="768000" cy="767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TH</a:t>
            </a:r>
            <a:endParaRPr sz="2000">
              <a:solidFill>
                <a:schemeClr val="lt1"/>
              </a:solidFill>
              <a:latin typeface="Montserrat ExtraBold"/>
              <a:ea typeface="Montserrat ExtraBold"/>
              <a:cs typeface="Montserrat ExtraBold"/>
              <a:sym typeface="Montserrat ExtraBold"/>
            </a:endParaRPr>
          </a:p>
        </p:txBody>
      </p:sp>
      <p:sp>
        <p:nvSpPr>
          <p:cNvPr id="796" name="Google Shape;796;p74"/>
          <p:cNvSpPr/>
          <p:nvPr/>
        </p:nvSpPr>
        <p:spPr>
          <a:xfrm>
            <a:off x="4148859" y="2841700"/>
            <a:ext cx="768000" cy="767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FR</a:t>
            </a:r>
            <a:endParaRPr sz="2000">
              <a:solidFill>
                <a:schemeClr val="lt1"/>
              </a:solidFill>
              <a:latin typeface="Montserrat ExtraBold"/>
              <a:ea typeface="Montserrat ExtraBold"/>
              <a:cs typeface="Montserrat ExtraBold"/>
              <a:sym typeface="Montserrat ExtraBold"/>
            </a:endParaRPr>
          </a:p>
        </p:txBody>
      </p:sp>
      <p:sp>
        <p:nvSpPr>
          <p:cNvPr id="797" name="Google Shape;797;p74"/>
          <p:cNvSpPr/>
          <p:nvPr/>
        </p:nvSpPr>
        <p:spPr>
          <a:xfrm>
            <a:off x="5714921" y="2841700"/>
            <a:ext cx="768000" cy="767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SU</a:t>
            </a:r>
            <a:endParaRPr sz="2000">
              <a:solidFill>
                <a:schemeClr val="lt1"/>
              </a:solidFill>
              <a:latin typeface="Montserrat ExtraBold"/>
              <a:ea typeface="Montserrat ExtraBold"/>
              <a:cs typeface="Montserrat ExtraBold"/>
              <a:sym typeface="Montserrat ExtraBold"/>
            </a:endParaRPr>
          </a:p>
        </p:txBody>
      </p:sp>
      <p:sp>
        <p:nvSpPr>
          <p:cNvPr id="798" name="Google Shape;798;p74"/>
          <p:cNvSpPr/>
          <p:nvPr/>
        </p:nvSpPr>
        <p:spPr>
          <a:xfrm>
            <a:off x="4931890" y="2841700"/>
            <a:ext cx="768000" cy="767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SA</a:t>
            </a:r>
            <a:endParaRPr sz="2000">
              <a:solidFill>
                <a:schemeClr val="lt1"/>
              </a:solidFill>
              <a:latin typeface="Montserrat ExtraBold"/>
              <a:ea typeface="Montserrat ExtraBold"/>
              <a:cs typeface="Montserrat ExtraBold"/>
              <a:sym typeface="Montserrat ExtraBold"/>
            </a:endParaRPr>
          </a:p>
        </p:txBody>
      </p:sp>
      <p:sp>
        <p:nvSpPr>
          <p:cNvPr id="799" name="Google Shape;799;p74"/>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sp>
        <p:nvSpPr>
          <p:cNvPr id="800" name="Google Shape;800;p74"/>
          <p:cNvSpPr txBox="1"/>
          <p:nvPr/>
        </p:nvSpPr>
        <p:spPr>
          <a:xfrm flipH="1">
            <a:off x="6521708" y="2048650"/>
            <a:ext cx="1673400" cy="4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1ST WEEK</a:t>
            </a:r>
            <a:endParaRPr sz="2000">
              <a:solidFill>
                <a:schemeClr val="dk2"/>
              </a:solidFill>
              <a:latin typeface="Montserrat ExtraBold"/>
              <a:ea typeface="Montserrat ExtraBold"/>
              <a:cs typeface="Montserrat ExtraBold"/>
              <a:sym typeface="Montserrat ExtraBold"/>
            </a:endParaRPr>
          </a:p>
        </p:txBody>
      </p:sp>
      <p:sp>
        <p:nvSpPr>
          <p:cNvPr id="801" name="Google Shape;801;p74"/>
          <p:cNvSpPr txBox="1"/>
          <p:nvPr/>
        </p:nvSpPr>
        <p:spPr>
          <a:xfrm flipH="1">
            <a:off x="6521708" y="2996500"/>
            <a:ext cx="1673400" cy="4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2ND WEEK</a:t>
            </a:r>
            <a:endParaRPr sz="2000">
              <a:solidFill>
                <a:schemeClr val="dk2"/>
              </a:solidFill>
              <a:latin typeface="Montserrat ExtraBold"/>
              <a:ea typeface="Montserrat ExtraBold"/>
              <a:cs typeface="Montserrat ExtraBold"/>
              <a:sym typeface="Montserrat ExtraBold"/>
            </a:endParaRPr>
          </a:p>
        </p:txBody>
      </p:sp>
      <p:cxnSp>
        <p:nvCxnSpPr>
          <p:cNvPr id="802" name="Google Shape;802;p74"/>
          <p:cNvCxnSpPr>
            <a:stCxn id="790" idx="0"/>
            <a:endCxn id="788" idx="0"/>
          </p:cNvCxnSpPr>
          <p:nvPr/>
        </p:nvCxnSpPr>
        <p:spPr>
          <a:xfrm rot="5400000">
            <a:off x="4924121" y="719650"/>
            <a:ext cx="600" cy="2349000"/>
          </a:xfrm>
          <a:prstGeom prst="bentConnector3">
            <a:avLst>
              <a:gd name="adj1" fmla="val -39687500"/>
            </a:avLst>
          </a:prstGeom>
          <a:noFill/>
          <a:ln w="38100" cap="flat" cmpd="sng">
            <a:solidFill>
              <a:schemeClr val="accent2"/>
            </a:solidFill>
            <a:prstDash val="solid"/>
            <a:miter lim="8000"/>
            <a:headEnd type="none" w="med" len="med"/>
            <a:tailEnd type="none" w="med" len="med"/>
          </a:ln>
        </p:spPr>
      </p:cxnSp>
      <p:sp>
        <p:nvSpPr>
          <p:cNvPr id="803" name="Google Shape;803;p74"/>
          <p:cNvSpPr txBox="1"/>
          <p:nvPr/>
        </p:nvSpPr>
        <p:spPr>
          <a:xfrm flipH="1">
            <a:off x="4131355" y="1257500"/>
            <a:ext cx="1566300" cy="40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dk2"/>
                </a:solidFill>
                <a:latin typeface="Montserrat"/>
                <a:ea typeface="Montserrat"/>
                <a:cs typeface="Montserrat"/>
                <a:sym typeface="Montserrat"/>
              </a:rPr>
              <a:t>2ND PHASE</a:t>
            </a:r>
            <a:endParaRPr b="1">
              <a:solidFill>
                <a:schemeClr val="dk2"/>
              </a:solidFill>
              <a:latin typeface="Montserrat"/>
              <a:ea typeface="Montserrat"/>
              <a:cs typeface="Montserrat"/>
              <a:sym typeface="Montserrat"/>
            </a:endParaRPr>
          </a:p>
        </p:txBody>
      </p:sp>
      <p:cxnSp>
        <p:nvCxnSpPr>
          <p:cNvPr id="804" name="Google Shape;804;p74"/>
          <p:cNvCxnSpPr>
            <a:stCxn id="785" idx="0"/>
            <a:endCxn id="787" idx="0"/>
          </p:cNvCxnSpPr>
          <p:nvPr/>
        </p:nvCxnSpPr>
        <p:spPr>
          <a:xfrm rot="5400000">
            <a:off x="2183496" y="1111150"/>
            <a:ext cx="600" cy="1566000"/>
          </a:xfrm>
          <a:prstGeom prst="bentConnector3">
            <a:avLst>
              <a:gd name="adj1" fmla="val -39687500"/>
            </a:avLst>
          </a:prstGeom>
          <a:noFill/>
          <a:ln w="38100" cap="flat" cmpd="sng">
            <a:solidFill>
              <a:schemeClr val="accent2"/>
            </a:solidFill>
            <a:prstDash val="solid"/>
            <a:miter lim="8000"/>
            <a:headEnd type="none" w="med" len="med"/>
            <a:tailEnd type="none" w="med" len="med"/>
          </a:ln>
        </p:spPr>
      </p:cxnSp>
      <p:sp>
        <p:nvSpPr>
          <p:cNvPr id="805" name="Google Shape;805;p74"/>
          <p:cNvSpPr txBox="1"/>
          <p:nvPr/>
        </p:nvSpPr>
        <p:spPr>
          <a:xfrm flipH="1">
            <a:off x="1401336" y="1257500"/>
            <a:ext cx="1566300" cy="40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dk2"/>
                </a:solidFill>
                <a:latin typeface="Montserrat"/>
                <a:ea typeface="Montserrat"/>
                <a:cs typeface="Montserrat"/>
                <a:sym typeface="Montserrat"/>
              </a:rPr>
              <a:t>1ST PHASE</a:t>
            </a:r>
            <a:endParaRPr b="1">
              <a:solidFill>
                <a:schemeClr val="dk2"/>
              </a:solidFill>
              <a:latin typeface="Montserrat"/>
              <a:ea typeface="Montserrat"/>
              <a:cs typeface="Montserrat"/>
              <a:sym typeface="Montserrat"/>
            </a:endParaRPr>
          </a:p>
        </p:txBody>
      </p:sp>
      <p:cxnSp>
        <p:nvCxnSpPr>
          <p:cNvPr id="806" name="Google Shape;806;p74"/>
          <p:cNvCxnSpPr>
            <a:stCxn id="797" idx="4"/>
            <a:endCxn id="796" idx="4"/>
          </p:cNvCxnSpPr>
          <p:nvPr/>
        </p:nvCxnSpPr>
        <p:spPr>
          <a:xfrm rot="5400000">
            <a:off x="5315621" y="2826700"/>
            <a:ext cx="600" cy="1566000"/>
          </a:xfrm>
          <a:prstGeom prst="bentConnector3">
            <a:avLst>
              <a:gd name="adj1" fmla="val 39687500"/>
            </a:avLst>
          </a:prstGeom>
          <a:noFill/>
          <a:ln w="38100" cap="flat" cmpd="sng">
            <a:solidFill>
              <a:schemeClr val="lt2"/>
            </a:solidFill>
            <a:prstDash val="solid"/>
            <a:miter lim="8000"/>
            <a:headEnd type="none" w="med" len="med"/>
            <a:tailEnd type="none" w="med" len="med"/>
          </a:ln>
        </p:spPr>
      </p:cxnSp>
      <p:cxnSp>
        <p:nvCxnSpPr>
          <p:cNvPr id="807" name="Google Shape;807;p74"/>
          <p:cNvCxnSpPr>
            <a:stCxn id="795" idx="4"/>
            <a:endCxn id="794" idx="4"/>
          </p:cNvCxnSpPr>
          <p:nvPr/>
        </p:nvCxnSpPr>
        <p:spPr>
          <a:xfrm rot="5400000">
            <a:off x="2575027" y="2435200"/>
            <a:ext cx="600" cy="2349000"/>
          </a:xfrm>
          <a:prstGeom prst="bentConnector3">
            <a:avLst>
              <a:gd name="adj1" fmla="val 39687500"/>
            </a:avLst>
          </a:prstGeom>
          <a:noFill/>
          <a:ln w="38100" cap="flat" cmpd="sng">
            <a:solidFill>
              <a:schemeClr val="lt2"/>
            </a:solidFill>
            <a:prstDash val="solid"/>
            <a:miter lim="8000"/>
            <a:headEnd type="none" w="med" len="med"/>
            <a:tailEnd type="none" w="med" len="med"/>
          </a:ln>
        </p:spPr>
      </p:cxnSp>
      <p:sp>
        <p:nvSpPr>
          <p:cNvPr id="808" name="Google Shape;808;p74"/>
          <p:cNvSpPr txBox="1"/>
          <p:nvPr/>
        </p:nvSpPr>
        <p:spPr>
          <a:xfrm flipH="1">
            <a:off x="4532645" y="3843186"/>
            <a:ext cx="1566300" cy="40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dk2"/>
                </a:solidFill>
                <a:latin typeface="Montserrat"/>
                <a:ea typeface="Montserrat"/>
                <a:cs typeface="Montserrat"/>
                <a:sym typeface="Montserrat"/>
              </a:rPr>
              <a:t>4TH PHASE</a:t>
            </a:r>
            <a:endParaRPr b="1">
              <a:solidFill>
                <a:schemeClr val="dk2"/>
              </a:solidFill>
              <a:latin typeface="Montserrat"/>
              <a:ea typeface="Montserrat"/>
              <a:cs typeface="Montserrat"/>
              <a:sym typeface="Montserrat"/>
            </a:endParaRPr>
          </a:p>
        </p:txBody>
      </p:sp>
      <p:sp>
        <p:nvSpPr>
          <p:cNvPr id="809" name="Google Shape;809;p74"/>
          <p:cNvSpPr txBox="1"/>
          <p:nvPr/>
        </p:nvSpPr>
        <p:spPr>
          <a:xfrm flipH="1">
            <a:off x="1791431" y="3843186"/>
            <a:ext cx="1566300" cy="40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dk2"/>
                </a:solidFill>
                <a:latin typeface="Montserrat"/>
                <a:ea typeface="Montserrat"/>
                <a:cs typeface="Montserrat"/>
                <a:sym typeface="Montserrat"/>
              </a:rPr>
              <a:t>3RD PHASE</a:t>
            </a:r>
            <a:endParaRPr b="1">
              <a:solidFill>
                <a:schemeClr val="dk2"/>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7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sp>
        <p:nvSpPr>
          <p:cNvPr id="815" name="Google Shape;815;p75"/>
          <p:cNvSpPr txBox="1"/>
          <p:nvPr/>
        </p:nvSpPr>
        <p:spPr>
          <a:xfrm>
            <a:off x="724175" y="1662725"/>
            <a:ext cx="2132400" cy="33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FEBRUARY</a:t>
            </a:r>
            <a:endParaRPr sz="2000">
              <a:solidFill>
                <a:schemeClr val="dk2"/>
              </a:solidFill>
              <a:latin typeface="Montserrat ExtraBold"/>
              <a:ea typeface="Montserrat ExtraBold"/>
              <a:cs typeface="Montserrat ExtraBold"/>
              <a:sym typeface="Montserrat ExtraBold"/>
            </a:endParaRPr>
          </a:p>
        </p:txBody>
      </p:sp>
      <p:sp>
        <p:nvSpPr>
          <p:cNvPr id="816" name="Google Shape;816;p75"/>
          <p:cNvSpPr txBox="1"/>
          <p:nvPr/>
        </p:nvSpPr>
        <p:spPr>
          <a:xfrm>
            <a:off x="724175" y="2158175"/>
            <a:ext cx="2132400" cy="984000"/>
          </a:xfrm>
          <a:prstGeom prst="rect">
            <a:avLst/>
          </a:prstGeom>
          <a:noFill/>
          <a:ln>
            <a:noFill/>
          </a:ln>
        </p:spPr>
        <p:txBody>
          <a:bodyPr spcFirstLastPara="1" wrap="square" lIns="91425" tIns="90000" rIns="91425" bIns="0" anchor="t" anchorCtr="0">
            <a:noAutofit/>
          </a:bodyPr>
          <a:lstStyle/>
          <a:p>
            <a:pPr marL="0" marR="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Jupiter is the biggest planet in the entire Solar System</a:t>
            </a:r>
            <a:endParaRPr>
              <a:solidFill>
                <a:schemeClr val="dk2"/>
              </a:solidFill>
              <a:latin typeface="Montserrat Medium"/>
              <a:ea typeface="Montserrat Medium"/>
              <a:cs typeface="Montserrat Medium"/>
              <a:sym typeface="Montserrat Medium"/>
            </a:endParaRPr>
          </a:p>
        </p:txBody>
      </p:sp>
      <p:sp>
        <p:nvSpPr>
          <p:cNvPr id="817" name="Google Shape;817;p75"/>
          <p:cNvSpPr txBox="1"/>
          <p:nvPr/>
        </p:nvSpPr>
        <p:spPr>
          <a:xfrm>
            <a:off x="3511085" y="1662725"/>
            <a:ext cx="2132400" cy="33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MARCH</a:t>
            </a:r>
            <a:endParaRPr sz="2000">
              <a:solidFill>
                <a:schemeClr val="dk2"/>
              </a:solidFill>
              <a:latin typeface="Montserrat ExtraBold"/>
              <a:ea typeface="Montserrat ExtraBold"/>
              <a:cs typeface="Montserrat ExtraBold"/>
              <a:sym typeface="Montserrat ExtraBold"/>
            </a:endParaRPr>
          </a:p>
        </p:txBody>
      </p:sp>
      <p:sp>
        <p:nvSpPr>
          <p:cNvPr id="818" name="Google Shape;818;p75"/>
          <p:cNvSpPr txBox="1"/>
          <p:nvPr/>
        </p:nvSpPr>
        <p:spPr>
          <a:xfrm>
            <a:off x="3511098" y="2158175"/>
            <a:ext cx="2132400" cy="984000"/>
          </a:xfrm>
          <a:prstGeom prst="rect">
            <a:avLst/>
          </a:prstGeom>
          <a:noFill/>
          <a:ln>
            <a:noFill/>
          </a:ln>
        </p:spPr>
        <p:txBody>
          <a:bodyPr spcFirstLastPara="1" wrap="square" lIns="91425" tIns="90000" rIns="91425" bIns="0" anchor="t"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Venus has a beautiful name, but also very high temperatures</a:t>
            </a:r>
            <a:endParaRPr>
              <a:solidFill>
                <a:schemeClr val="dk2"/>
              </a:solidFill>
              <a:latin typeface="Montserrat Medium"/>
              <a:ea typeface="Montserrat Medium"/>
              <a:cs typeface="Montserrat Medium"/>
              <a:sym typeface="Montserrat Medium"/>
            </a:endParaRPr>
          </a:p>
        </p:txBody>
      </p:sp>
      <p:sp>
        <p:nvSpPr>
          <p:cNvPr id="819" name="Google Shape;819;p75"/>
          <p:cNvSpPr txBox="1"/>
          <p:nvPr/>
        </p:nvSpPr>
        <p:spPr>
          <a:xfrm>
            <a:off x="6298026" y="1662725"/>
            <a:ext cx="2132400" cy="33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APRIL</a:t>
            </a:r>
            <a:endParaRPr sz="2000">
              <a:solidFill>
                <a:schemeClr val="dk2"/>
              </a:solidFill>
              <a:latin typeface="Montserrat ExtraBold"/>
              <a:ea typeface="Montserrat ExtraBold"/>
              <a:cs typeface="Montserrat ExtraBold"/>
              <a:sym typeface="Montserrat ExtraBold"/>
            </a:endParaRPr>
          </a:p>
        </p:txBody>
      </p:sp>
      <p:sp>
        <p:nvSpPr>
          <p:cNvPr id="820" name="Google Shape;820;p75"/>
          <p:cNvSpPr txBox="1"/>
          <p:nvPr/>
        </p:nvSpPr>
        <p:spPr>
          <a:xfrm>
            <a:off x="6298022" y="2158175"/>
            <a:ext cx="2132400" cy="984000"/>
          </a:xfrm>
          <a:prstGeom prst="rect">
            <a:avLst/>
          </a:prstGeom>
          <a:noFill/>
          <a:ln>
            <a:noFill/>
          </a:ln>
        </p:spPr>
        <p:txBody>
          <a:bodyPr spcFirstLastPara="1" wrap="square" lIns="91425" tIns="90000" rIns="91425" bIns="0" anchor="t" anchorCtr="0">
            <a:noAutofit/>
          </a:bodyPr>
          <a:lstStyle/>
          <a:p>
            <a:pPr marL="0" marR="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Despite being red, it’s a cold place. It’s full of iron oxide dust</a:t>
            </a:r>
            <a:endParaRPr>
              <a:solidFill>
                <a:schemeClr val="dk2"/>
              </a:solidFill>
              <a:latin typeface="Montserrat Medium"/>
              <a:ea typeface="Montserrat Medium"/>
              <a:cs typeface="Montserrat Medium"/>
              <a:sym typeface="Montserrat Medium"/>
            </a:endParaRPr>
          </a:p>
        </p:txBody>
      </p:sp>
      <p:sp>
        <p:nvSpPr>
          <p:cNvPr id="821" name="Google Shape;821;p75"/>
          <p:cNvSpPr/>
          <p:nvPr/>
        </p:nvSpPr>
        <p:spPr>
          <a:xfrm flipH="1">
            <a:off x="1406363" y="3247425"/>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01</a:t>
            </a:r>
            <a:endParaRPr sz="3000">
              <a:solidFill>
                <a:schemeClr val="lt1"/>
              </a:solidFill>
              <a:latin typeface="Montserrat ExtraBold"/>
              <a:ea typeface="Montserrat ExtraBold"/>
              <a:cs typeface="Montserrat ExtraBold"/>
              <a:sym typeface="Montserrat ExtraBold"/>
            </a:endParaRPr>
          </a:p>
        </p:txBody>
      </p:sp>
      <p:sp>
        <p:nvSpPr>
          <p:cNvPr id="822" name="Google Shape;822;p75"/>
          <p:cNvSpPr/>
          <p:nvPr/>
        </p:nvSpPr>
        <p:spPr>
          <a:xfrm flipH="1">
            <a:off x="4187988" y="3247425"/>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02</a:t>
            </a:r>
            <a:endParaRPr sz="3000">
              <a:solidFill>
                <a:schemeClr val="lt1"/>
              </a:solidFill>
              <a:latin typeface="Montserrat ExtraBold"/>
              <a:ea typeface="Montserrat ExtraBold"/>
              <a:cs typeface="Montserrat ExtraBold"/>
              <a:sym typeface="Montserrat ExtraBold"/>
            </a:endParaRPr>
          </a:p>
        </p:txBody>
      </p:sp>
      <p:sp>
        <p:nvSpPr>
          <p:cNvPr id="823" name="Google Shape;823;p75"/>
          <p:cNvSpPr/>
          <p:nvPr/>
        </p:nvSpPr>
        <p:spPr>
          <a:xfrm flipH="1">
            <a:off x="6969613" y="3247425"/>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03</a:t>
            </a:r>
            <a:endParaRPr sz="3000">
              <a:solidFill>
                <a:schemeClr val="lt1"/>
              </a:solidFill>
              <a:latin typeface="Montserrat ExtraBold"/>
              <a:ea typeface="Montserrat ExtraBold"/>
              <a:cs typeface="Montserrat ExtraBold"/>
              <a:sym typeface="Montserrat ExtraBold"/>
            </a:endParaRPr>
          </a:p>
        </p:txBody>
      </p:sp>
      <p:cxnSp>
        <p:nvCxnSpPr>
          <p:cNvPr id="824" name="Google Shape;824;p75"/>
          <p:cNvCxnSpPr>
            <a:stCxn id="821" idx="2"/>
            <a:endCxn id="822" idx="6"/>
          </p:cNvCxnSpPr>
          <p:nvPr/>
        </p:nvCxnSpPr>
        <p:spPr>
          <a:xfrm>
            <a:off x="2174363" y="3631275"/>
            <a:ext cx="2013600" cy="0"/>
          </a:xfrm>
          <a:prstGeom prst="straightConnector1">
            <a:avLst/>
          </a:prstGeom>
          <a:noFill/>
          <a:ln w="38100" cap="flat" cmpd="sng">
            <a:solidFill>
              <a:schemeClr val="accent2"/>
            </a:solidFill>
            <a:prstDash val="solid"/>
            <a:round/>
            <a:headEnd type="none" w="med" len="med"/>
            <a:tailEnd type="none" w="med" len="med"/>
          </a:ln>
        </p:spPr>
      </p:cxnSp>
      <p:cxnSp>
        <p:nvCxnSpPr>
          <p:cNvPr id="825" name="Google Shape;825;p75"/>
          <p:cNvCxnSpPr>
            <a:stCxn id="822" idx="2"/>
            <a:endCxn id="823" idx="6"/>
          </p:cNvCxnSpPr>
          <p:nvPr/>
        </p:nvCxnSpPr>
        <p:spPr>
          <a:xfrm>
            <a:off x="4955988" y="3631275"/>
            <a:ext cx="2013600" cy="0"/>
          </a:xfrm>
          <a:prstGeom prst="straightConnector1">
            <a:avLst/>
          </a:prstGeom>
          <a:noFill/>
          <a:ln w="38100" cap="flat" cmpd="sng">
            <a:solidFill>
              <a:schemeClr val="accent2"/>
            </a:solidFill>
            <a:prstDash val="solid"/>
            <a:round/>
            <a:headEnd type="none" w="med" len="med"/>
            <a:tailEnd type="none" w="med" len="med"/>
          </a:ln>
        </p:spPr>
      </p:cxnSp>
      <p:cxnSp>
        <p:nvCxnSpPr>
          <p:cNvPr id="826" name="Google Shape;826;p75"/>
          <p:cNvCxnSpPr>
            <a:stCxn id="823" idx="2"/>
          </p:cNvCxnSpPr>
          <p:nvPr/>
        </p:nvCxnSpPr>
        <p:spPr>
          <a:xfrm>
            <a:off x="7737613" y="3631275"/>
            <a:ext cx="1558200" cy="0"/>
          </a:xfrm>
          <a:prstGeom prst="straightConnector1">
            <a:avLst/>
          </a:prstGeom>
          <a:noFill/>
          <a:ln w="3810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5"/>
                                        </p:tgtEl>
                                        <p:attrNameLst>
                                          <p:attrName>style.visibility</p:attrName>
                                        </p:attrNameLst>
                                      </p:cBhvr>
                                      <p:to>
                                        <p:strVal val="visible"/>
                                      </p:to>
                                    </p:set>
                                    <p:animEffect transition="in" filter="fade">
                                      <p:cBhvr>
                                        <p:cTn id="7" dur="1000"/>
                                        <p:tgtEl>
                                          <p:spTgt spid="815"/>
                                        </p:tgtEl>
                                      </p:cBhvr>
                                    </p:animEffect>
                                  </p:childTnLst>
                                </p:cTn>
                              </p:par>
                              <p:par>
                                <p:cTn id="8" presetID="10" presetClass="entr" presetSubtype="0" fill="hold" nodeType="withEffect">
                                  <p:stCondLst>
                                    <p:cond delay="0"/>
                                  </p:stCondLst>
                                  <p:childTnLst>
                                    <p:set>
                                      <p:cBhvr>
                                        <p:cTn id="9" dur="1" fill="hold">
                                          <p:stCondLst>
                                            <p:cond delay="0"/>
                                          </p:stCondLst>
                                        </p:cTn>
                                        <p:tgtEl>
                                          <p:spTgt spid="816"/>
                                        </p:tgtEl>
                                        <p:attrNameLst>
                                          <p:attrName>style.visibility</p:attrName>
                                        </p:attrNameLst>
                                      </p:cBhvr>
                                      <p:to>
                                        <p:strVal val="visible"/>
                                      </p:to>
                                    </p:set>
                                    <p:animEffect transition="in" filter="fade">
                                      <p:cBhvr>
                                        <p:cTn id="10" dur="1000"/>
                                        <p:tgtEl>
                                          <p:spTgt spid="816"/>
                                        </p:tgtEl>
                                      </p:cBhvr>
                                    </p:animEffect>
                                  </p:childTnLst>
                                </p:cTn>
                              </p:par>
                              <p:par>
                                <p:cTn id="11" presetID="10" presetClass="entr" presetSubtype="0" fill="hold" nodeType="withEffect">
                                  <p:stCondLst>
                                    <p:cond delay="0"/>
                                  </p:stCondLst>
                                  <p:childTnLst>
                                    <p:set>
                                      <p:cBhvr>
                                        <p:cTn id="12" dur="1" fill="hold">
                                          <p:stCondLst>
                                            <p:cond delay="0"/>
                                          </p:stCondLst>
                                        </p:cTn>
                                        <p:tgtEl>
                                          <p:spTgt spid="821"/>
                                        </p:tgtEl>
                                        <p:attrNameLst>
                                          <p:attrName>style.visibility</p:attrName>
                                        </p:attrNameLst>
                                      </p:cBhvr>
                                      <p:to>
                                        <p:strVal val="visible"/>
                                      </p:to>
                                    </p:set>
                                    <p:animEffect transition="in" filter="fade">
                                      <p:cBhvr>
                                        <p:cTn id="13" dur="1000"/>
                                        <p:tgtEl>
                                          <p:spTgt spid="8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17"/>
                                        </p:tgtEl>
                                        <p:attrNameLst>
                                          <p:attrName>style.visibility</p:attrName>
                                        </p:attrNameLst>
                                      </p:cBhvr>
                                      <p:to>
                                        <p:strVal val="visible"/>
                                      </p:to>
                                    </p:set>
                                    <p:animEffect transition="in" filter="fade">
                                      <p:cBhvr>
                                        <p:cTn id="18" dur="1000"/>
                                        <p:tgtEl>
                                          <p:spTgt spid="817"/>
                                        </p:tgtEl>
                                      </p:cBhvr>
                                    </p:animEffect>
                                  </p:childTnLst>
                                </p:cTn>
                              </p:par>
                              <p:par>
                                <p:cTn id="19" presetID="10" presetClass="entr" presetSubtype="0" fill="hold" nodeType="withEffect">
                                  <p:stCondLst>
                                    <p:cond delay="0"/>
                                  </p:stCondLst>
                                  <p:childTnLst>
                                    <p:set>
                                      <p:cBhvr>
                                        <p:cTn id="20" dur="1" fill="hold">
                                          <p:stCondLst>
                                            <p:cond delay="0"/>
                                          </p:stCondLst>
                                        </p:cTn>
                                        <p:tgtEl>
                                          <p:spTgt spid="818"/>
                                        </p:tgtEl>
                                        <p:attrNameLst>
                                          <p:attrName>style.visibility</p:attrName>
                                        </p:attrNameLst>
                                      </p:cBhvr>
                                      <p:to>
                                        <p:strVal val="visible"/>
                                      </p:to>
                                    </p:set>
                                    <p:animEffect transition="in" filter="fade">
                                      <p:cBhvr>
                                        <p:cTn id="21" dur="1000"/>
                                        <p:tgtEl>
                                          <p:spTgt spid="818"/>
                                        </p:tgtEl>
                                      </p:cBhvr>
                                    </p:animEffect>
                                  </p:childTnLst>
                                </p:cTn>
                              </p:par>
                              <p:par>
                                <p:cTn id="22" presetID="10" presetClass="entr" presetSubtype="0" fill="hold" nodeType="withEffect">
                                  <p:stCondLst>
                                    <p:cond delay="0"/>
                                  </p:stCondLst>
                                  <p:childTnLst>
                                    <p:set>
                                      <p:cBhvr>
                                        <p:cTn id="23" dur="1" fill="hold">
                                          <p:stCondLst>
                                            <p:cond delay="0"/>
                                          </p:stCondLst>
                                        </p:cTn>
                                        <p:tgtEl>
                                          <p:spTgt spid="822"/>
                                        </p:tgtEl>
                                        <p:attrNameLst>
                                          <p:attrName>style.visibility</p:attrName>
                                        </p:attrNameLst>
                                      </p:cBhvr>
                                      <p:to>
                                        <p:strVal val="visible"/>
                                      </p:to>
                                    </p:set>
                                    <p:animEffect transition="in" filter="fade">
                                      <p:cBhvr>
                                        <p:cTn id="24" dur="1000"/>
                                        <p:tgtEl>
                                          <p:spTgt spid="822"/>
                                        </p:tgtEl>
                                      </p:cBhvr>
                                    </p:animEffect>
                                  </p:childTnLst>
                                </p:cTn>
                              </p:par>
                              <p:par>
                                <p:cTn id="25" presetID="10" presetClass="entr" presetSubtype="0" fill="hold" nodeType="withEffect">
                                  <p:stCondLst>
                                    <p:cond delay="0"/>
                                  </p:stCondLst>
                                  <p:childTnLst>
                                    <p:set>
                                      <p:cBhvr>
                                        <p:cTn id="26" dur="1" fill="hold">
                                          <p:stCondLst>
                                            <p:cond delay="0"/>
                                          </p:stCondLst>
                                        </p:cTn>
                                        <p:tgtEl>
                                          <p:spTgt spid="824"/>
                                        </p:tgtEl>
                                        <p:attrNameLst>
                                          <p:attrName>style.visibility</p:attrName>
                                        </p:attrNameLst>
                                      </p:cBhvr>
                                      <p:to>
                                        <p:strVal val="visible"/>
                                      </p:to>
                                    </p:set>
                                    <p:animEffect transition="in" filter="fade">
                                      <p:cBhvr>
                                        <p:cTn id="27" dur="1000"/>
                                        <p:tgtEl>
                                          <p:spTgt spid="8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9"/>
                                        </p:tgtEl>
                                        <p:attrNameLst>
                                          <p:attrName>style.visibility</p:attrName>
                                        </p:attrNameLst>
                                      </p:cBhvr>
                                      <p:to>
                                        <p:strVal val="visible"/>
                                      </p:to>
                                    </p:set>
                                    <p:animEffect transition="in" filter="fade">
                                      <p:cBhvr>
                                        <p:cTn id="32" dur="1000"/>
                                        <p:tgtEl>
                                          <p:spTgt spid="819"/>
                                        </p:tgtEl>
                                      </p:cBhvr>
                                    </p:animEffect>
                                  </p:childTnLst>
                                </p:cTn>
                              </p:par>
                              <p:par>
                                <p:cTn id="33" presetID="10" presetClass="entr" presetSubtype="0" fill="hold" nodeType="withEffect">
                                  <p:stCondLst>
                                    <p:cond delay="0"/>
                                  </p:stCondLst>
                                  <p:childTnLst>
                                    <p:set>
                                      <p:cBhvr>
                                        <p:cTn id="34" dur="1" fill="hold">
                                          <p:stCondLst>
                                            <p:cond delay="0"/>
                                          </p:stCondLst>
                                        </p:cTn>
                                        <p:tgtEl>
                                          <p:spTgt spid="820"/>
                                        </p:tgtEl>
                                        <p:attrNameLst>
                                          <p:attrName>style.visibility</p:attrName>
                                        </p:attrNameLst>
                                      </p:cBhvr>
                                      <p:to>
                                        <p:strVal val="visible"/>
                                      </p:to>
                                    </p:set>
                                    <p:animEffect transition="in" filter="fade">
                                      <p:cBhvr>
                                        <p:cTn id="35" dur="1000"/>
                                        <p:tgtEl>
                                          <p:spTgt spid="820"/>
                                        </p:tgtEl>
                                      </p:cBhvr>
                                    </p:animEffect>
                                  </p:childTnLst>
                                </p:cTn>
                              </p:par>
                              <p:par>
                                <p:cTn id="36" presetID="10" presetClass="entr" presetSubtype="0" fill="hold" nodeType="withEffect">
                                  <p:stCondLst>
                                    <p:cond delay="0"/>
                                  </p:stCondLst>
                                  <p:childTnLst>
                                    <p:set>
                                      <p:cBhvr>
                                        <p:cTn id="37" dur="1" fill="hold">
                                          <p:stCondLst>
                                            <p:cond delay="0"/>
                                          </p:stCondLst>
                                        </p:cTn>
                                        <p:tgtEl>
                                          <p:spTgt spid="823"/>
                                        </p:tgtEl>
                                        <p:attrNameLst>
                                          <p:attrName>style.visibility</p:attrName>
                                        </p:attrNameLst>
                                      </p:cBhvr>
                                      <p:to>
                                        <p:strVal val="visible"/>
                                      </p:to>
                                    </p:set>
                                    <p:animEffect transition="in" filter="fade">
                                      <p:cBhvr>
                                        <p:cTn id="38" dur="1000"/>
                                        <p:tgtEl>
                                          <p:spTgt spid="823"/>
                                        </p:tgtEl>
                                      </p:cBhvr>
                                    </p:animEffect>
                                  </p:childTnLst>
                                </p:cTn>
                              </p:par>
                              <p:par>
                                <p:cTn id="39" presetID="10" presetClass="entr" presetSubtype="0" fill="hold" nodeType="withEffect">
                                  <p:stCondLst>
                                    <p:cond delay="0"/>
                                  </p:stCondLst>
                                  <p:childTnLst>
                                    <p:set>
                                      <p:cBhvr>
                                        <p:cTn id="40" dur="1" fill="hold">
                                          <p:stCondLst>
                                            <p:cond delay="0"/>
                                          </p:stCondLst>
                                        </p:cTn>
                                        <p:tgtEl>
                                          <p:spTgt spid="825"/>
                                        </p:tgtEl>
                                        <p:attrNameLst>
                                          <p:attrName>style.visibility</p:attrName>
                                        </p:attrNameLst>
                                      </p:cBhvr>
                                      <p:to>
                                        <p:strVal val="visible"/>
                                      </p:to>
                                    </p:set>
                                    <p:animEffect transition="in" filter="fade">
                                      <p:cBhvr>
                                        <p:cTn id="41" dur="1000"/>
                                        <p:tgtEl>
                                          <p:spTgt spid="825"/>
                                        </p:tgtEl>
                                      </p:cBhvr>
                                    </p:animEffect>
                                  </p:childTnLst>
                                </p:cTn>
                              </p:par>
                              <p:par>
                                <p:cTn id="42" presetID="10" presetClass="entr" presetSubtype="0" fill="hold" nodeType="withEffect">
                                  <p:stCondLst>
                                    <p:cond delay="0"/>
                                  </p:stCondLst>
                                  <p:childTnLst>
                                    <p:set>
                                      <p:cBhvr>
                                        <p:cTn id="43" dur="1" fill="hold">
                                          <p:stCondLst>
                                            <p:cond delay="0"/>
                                          </p:stCondLst>
                                        </p:cTn>
                                        <p:tgtEl>
                                          <p:spTgt spid="826"/>
                                        </p:tgtEl>
                                        <p:attrNameLst>
                                          <p:attrName>style.visibility</p:attrName>
                                        </p:attrNameLst>
                                      </p:cBhvr>
                                      <p:to>
                                        <p:strVal val="visible"/>
                                      </p:to>
                                    </p:set>
                                    <p:animEffect transition="in" filter="fade">
                                      <p:cBhvr>
                                        <p:cTn id="44" dur="1000"/>
                                        <p:tgtEl>
                                          <p:spTgt spid="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8" name="Google Shape;418;p57"/>
          <p:cNvSpPr txBox="1">
            <a:spLocks noGrp="1"/>
          </p:cNvSpPr>
          <p:nvPr>
            <p:ph type="title"/>
          </p:nvPr>
        </p:nvSpPr>
        <p:spPr>
          <a:xfrm flipH="1">
            <a:off x="711539" y="2188792"/>
            <a:ext cx="41652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419" name="Google Shape;419;p57"/>
          <p:cNvSpPr txBox="1">
            <a:spLocks noGrp="1"/>
          </p:cNvSpPr>
          <p:nvPr>
            <p:ph type="title" idx="2"/>
          </p:nvPr>
        </p:nvSpPr>
        <p:spPr>
          <a:xfrm flipH="1">
            <a:off x="711539" y="1337825"/>
            <a:ext cx="4165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420" name="Google Shape;420;p57"/>
          <p:cNvSpPr txBox="1">
            <a:spLocks noGrp="1"/>
          </p:cNvSpPr>
          <p:nvPr>
            <p:ph type="subTitle" idx="1"/>
          </p:nvPr>
        </p:nvSpPr>
        <p:spPr>
          <a:xfrm flipH="1">
            <a:off x="711539" y="3132175"/>
            <a:ext cx="41652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PROJECT OUTLINE</a:t>
            </a:r>
          </a:p>
          <a:p>
            <a:pPr marL="0" lvl="0" indent="0" algn="ctr" rtl="0">
              <a:spcBef>
                <a:spcPts val="0"/>
              </a:spcBef>
              <a:spcAft>
                <a:spcPts val="0"/>
              </a:spcAft>
              <a:buNone/>
            </a:pPr>
            <a:endParaRPr dirty="0"/>
          </a:p>
        </p:txBody>
      </p:sp>
      <p:sp>
        <p:nvSpPr>
          <p:cNvPr id="421" name="Google Shape;421;p57"/>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57"/>
          <p:cNvSpPr/>
          <p:nvPr/>
        </p:nvSpPr>
        <p:spPr>
          <a:xfrm rot="-54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fade">
                                      <p:cBhvr>
                                        <p:cTn id="12" dur="1000"/>
                                        <p:tgtEl>
                                          <p:spTgt spid="418"/>
                                        </p:tgtEl>
                                      </p:cBhvr>
                                    </p:animEffect>
                                  </p:childTnLst>
                                </p:cTn>
                              </p:par>
                              <p:par>
                                <p:cTn id="13" presetID="10" presetClass="entr" presetSubtype="0" fill="hold" nodeType="withEffect">
                                  <p:stCondLst>
                                    <p:cond delay="0"/>
                                  </p:stCondLst>
                                  <p:childTnLst>
                                    <p:set>
                                      <p:cBhvr>
                                        <p:cTn id="14" dur="1" fill="hold">
                                          <p:stCondLst>
                                            <p:cond delay="0"/>
                                          </p:stCondLst>
                                        </p:cTn>
                                        <p:tgtEl>
                                          <p:spTgt spid="419"/>
                                        </p:tgtEl>
                                        <p:attrNameLst>
                                          <p:attrName>style.visibility</p:attrName>
                                        </p:attrNameLst>
                                      </p:cBhvr>
                                      <p:to>
                                        <p:strVal val="visible"/>
                                      </p:to>
                                    </p:set>
                                    <p:animEffect transition="in" filter="fade">
                                      <p:cBhvr>
                                        <p:cTn id="15" dur="1000"/>
                                        <p:tgtEl>
                                          <p:spTgt spid="419"/>
                                        </p:tgtEl>
                                      </p:cBhvr>
                                    </p:animEffect>
                                  </p:childTnLst>
                                </p:cTn>
                              </p:par>
                              <p:par>
                                <p:cTn id="16" presetID="10" presetClass="entr" presetSubtype="0" fill="hold" nodeType="withEffect">
                                  <p:stCondLst>
                                    <p:cond delay="0"/>
                                  </p:stCondLst>
                                  <p:childTnLst>
                                    <p:set>
                                      <p:cBhvr>
                                        <p:cTn id="17" dur="1" fill="hold">
                                          <p:stCondLst>
                                            <p:cond delay="0"/>
                                          </p:stCondLst>
                                        </p:cTn>
                                        <p:tgtEl>
                                          <p:spTgt spid="420"/>
                                        </p:tgtEl>
                                        <p:attrNameLst>
                                          <p:attrName>style.visibility</p:attrName>
                                        </p:attrNameLst>
                                      </p:cBhvr>
                                      <p:to>
                                        <p:strVal val="visible"/>
                                      </p:to>
                                    </p:set>
                                    <p:animEffect transition="in" filter="fade">
                                      <p:cBhvr>
                                        <p:cTn id="18" dur="1000"/>
                                        <p:tgtEl>
                                          <p:spTgt spid="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7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sp>
        <p:nvSpPr>
          <p:cNvPr id="832" name="Google Shape;832;p76"/>
          <p:cNvSpPr txBox="1"/>
          <p:nvPr/>
        </p:nvSpPr>
        <p:spPr>
          <a:xfrm>
            <a:off x="1035575" y="1662714"/>
            <a:ext cx="1509600" cy="33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MAY</a:t>
            </a:r>
            <a:endParaRPr sz="2000">
              <a:solidFill>
                <a:schemeClr val="dk2"/>
              </a:solidFill>
              <a:latin typeface="Montserrat ExtraBold"/>
              <a:ea typeface="Montserrat ExtraBold"/>
              <a:cs typeface="Montserrat ExtraBold"/>
              <a:sym typeface="Montserrat ExtraBold"/>
            </a:endParaRPr>
          </a:p>
        </p:txBody>
      </p:sp>
      <p:sp>
        <p:nvSpPr>
          <p:cNvPr id="833" name="Google Shape;833;p76"/>
          <p:cNvSpPr txBox="1"/>
          <p:nvPr/>
        </p:nvSpPr>
        <p:spPr>
          <a:xfrm>
            <a:off x="724175" y="2158175"/>
            <a:ext cx="2132400" cy="984000"/>
          </a:xfrm>
          <a:prstGeom prst="rect">
            <a:avLst/>
          </a:prstGeom>
          <a:noFill/>
          <a:ln>
            <a:noFill/>
          </a:ln>
        </p:spPr>
        <p:txBody>
          <a:bodyPr spcFirstLastPara="1" wrap="square" lIns="91425" tIns="90000" rIns="91425" bIns="0" anchor="t" anchorCtr="0">
            <a:noAutofit/>
          </a:bodyPr>
          <a:lstStyle/>
          <a:p>
            <a:pPr marL="0" marR="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Mercury is the closest planet to the Sun and the smallest</a:t>
            </a:r>
            <a:endParaRPr>
              <a:solidFill>
                <a:schemeClr val="dk2"/>
              </a:solidFill>
              <a:latin typeface="Montserrat Medium"/>
              <a:ea typeface="Montserrat Medium"/>
              <a:cs typeface="Montserrat Medium"/>
              <a:sym typeface="Montserrat Medium"/>
            </a:endParaRPr>
          </a:p>
        </p:txBody>
      </p:sp>
      <p:sp>
        <p:nvSpPr>
          <p:cNvPr id="834" name="Google Shape;834;p76"/>
          <p:cNvSpPr txBox="1"/>
          <p:nvPr/>
        </p:nvSpPr>
        <p:spPr>
          <a:xfrm>
            <a:off x="3822493" y="1662725"/>
            <a:ext cx="1509600" cy="33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JUNE</a:t>
            </a:r>
            <a:endParaRPr sz="2000">
              <a:solidFill>
                <a:schemeClr val="dk2"/>
              </a:solidFill>
              <a:latin typeface="Montserrat ExtraBold"/>
              <a:ea typeface="Montserrat ExtraBold"/>
              <a:cs typeface="Montserrat ExtraBold"/>
              <a:sym typeface="Montserrat ExtraBold"/>
            </a:endParaRPr>
          </a:p>
        </p:txBody>
      </p:sp>
      <p:sp>
        <p:nvSpPr>
          <p:cNvPr id="835" name="Google Shape;835;p76"/>
          <p:cNvSpPr txBox="1"/>
          <p:nvPr/>
        </p:nvSpPr>
        <p:spPr>
          <a:xfrm>
            <a:off x="3511093" y="2158175"/>
            <a:ext cx="2132400" cy="984000"/>
          </a:xfrm>
          <a:prstGeom prst="rect">
            <a:avLst/>
          </a:prstGeom>
          <a:noFill/>
          <a:ln>
            <a:noFill/>
          </a:ln>
        </p:spPr>
        <p:txBody>
          <a:bodyPr spcFirstLastPara="1" wrap="square" lIns="91425" tIns="90000" rIns="91425" bIns="0" anchor="t" anchorCtr="0">
            <a:noAutofit/>
          </a:bodyPr>
          <a:lstStyle/>
          <a:p>
            <a:pPr marL="0" marR="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Despite being red, Mars is actually a very cold place</a:t>
            </a:r>
            <a:endParaRPr>
              <a:solidFill>
                <a:schemeClr val="dk2"/>
              </a:solidFill>
              <a:latin typeface="Montserrat Medium"/>
              <a:ea typeface="Montserrat Medium"/>
              <a:cs typeface="Montserrat Medium"/>
              <a:sym typeface="Montserrat Medium"/>
            </a:endParaRPr>
          </a:p>
        </p:txBody>
      </p:sp>
      <p:sp>
        <p:nvSpPr>
          <p:cNvPr id="836" name="Google Shape;836;p76"/>
          <p:cNvSpPr/>
          <p:nvPr/>
        </p:nvSpPr>
        <p:spPr>
          <a:xfrm flipH="1">
            <a:off x="1406363" y="3247425"/>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04</a:t>
            </a:r>
            <a:endParaRPr sz="3000">
              <a:solidFill>
                <a:schemeClr val="lt1"/>
              </a:solidFill>
              <a:latin typeface="Montserrat ExtraBold"/>
              <a:ea typeface="Montserrat ExtraBold"/>
              <a:cs typeface="Montserrat ExtraBold"/>
              <a:sym typeface="Montserrat ExtraBold"/>
            </a:endParaRPr>
          </a:p>
        </p:txBody>
      </p:sp>
      <p:sp>
        <p:nvSpPr>
          <p:cNvPr id="837" name="Google Shape;837;p76"/>
          <p:cNvSpPr/>
          <p:nvPr/>
        </p:nvSpPr>
        <p:spPr>
          <a:xfrm flipH="1">
            <a:off x="4187988" y="3247425"/>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05</a:t>
            </a:r>
            <a:endParaRPr sz="3000">
              <a:solidFill>
                <a:schemeClr val="lt1"/>
              </a:solidFill>
              <a:latin typeface="Montserrat ExtraBold"/>
              <a:ea typeface="Montserrat ExtraBold"/>
              <a:cs typeface="Montserrat ExtraBold"/>
              <a:sym typeface="Montserrat ExtraBold"/>
            </a:endParaRPr>
          </a:p>
        </p:txBody>
      </p:sp>
      <p:sp>
        <p:nvSpPr>
          <p:cNvPr id="838" name="Google Shape;838;p76"/>
          <p:cNvSpPr/>
          <p:nvPr/>
        </p:nvSpPr>
        <p:spPr>
          <a:xfrm flipH="1">
            <a:off x="6298075" y="2575847"/>
            <a:ext cx="2111400" cy="211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RESEARCH COMPLETED</a:t>
            </a:r>
            <a:endParaRPr>
              <a:solidFill>
                <a:schemeClr val="lt1"/>
              </a:solidFill>
              <a:latin typeface="Montserrat ExtraBold"/>
              <a:ea typeface="Montserrat ExtraBold"/>
              <a:cs typeface="Montserrat ExtraBold"/>
              <a:sym typeface="Montserrat ExtraBold"/>
            </a:endParaRPr>
          </a:p>
        </p:txBody>
      </p:sp>
      <p:cxnSp>
        <p:nvCxnSpPr>
          <p:cNvPr id="839" name="Google Shape;839;p76"/>
          <p:cNvCxnSpPr>
            <a:stCxn id="836" idx="6"/>
          </p:cNvCxnSpPr>
          <p:nvPr/>
        </p:nvCxnSpPr>
        <p:spPr>
          <a:xfrm rot="10800000">
            <a:off x="-111037" y="3631275"/>
            <a:ext cx="1517400" cy="0"/>
          </a:xfrm>
          <a:prstGeom prst="straightConnector1">
            <a:avLst/>
          </a:prstGeom>
          <a:noFill/>
          <a:ln w="38100" cap="flat" cmpd="sng">
            <a:solidFill>
              <a:schemeClr val="accent2"/>
            </a:solidFill>
            <a:prstDash val="solid"/>
            <a:round/>
            <a:headEnd type="none" w="med" len="med"/>
            <a:tailEnd type="none" w="med" len="med"/>
          </a:ln>
        </p:spPr>
      </p:cxnSp>
      <p:cxnSp>
        <p:nvCxnSpPr>
          <p:cNvPr id="840" name="Google Shape;840;p76"/>
          <p:cNvCxnSpPr>
            <a:stCxn id="836" idx="2"/>
            <a:endCxn id="837" idx="6"/>
          </p:cNvCxnSpPr>
          <p:nvPr/>
        </p:nvCxnSpPr>
        <p:spPr>
          <a:xfrm>
            <a:off x="2174363" y="3631275"/>
            <a:ext cx="2013600" cy="0"/>
          </a:xfrm>
          <a:prstGeom prst="straightConnector1">
            <a:avLst/>
          </a:prstGeom>
          <a:noFill/>
          <a:ln w="38100" cap="flat" cmpd="sng">
            <a:solidFill>
              <a:schemeClr val="accent2"/>
            </a:solidFill>
            <a:prstDash val="solid"/>
            <a:round/>
            <a:headEnd type="none" w="med" len="med"/>
            <a:tailEnd type="none" w="med" len="med"/>
          </a:ln>
        </p:spPr>
      </p:cxnSp>
      <p:cxnSp>
        <p:nvCxnSpPr>
          <p:cNvPr id="841" name="Google Shape;841;p76"/>
          <p:cNvCxnSpPr>
            <a:stCxn id="837" idx="2"/>
            <a:endCxn id="838" idx="6"/>
          </p:cNvCxnSpPr>
          <p:nvPr/>
        </p:nvCxnSpPr>
        <p:spPr>
          <a:xfrm rot="10800000" flipH="1">
            <a:off x="4955988" y="3630975"/>
            <a:ext cx="1342200" cy="300"/>
          </a:xfrm>
          <a:prstGeom prst="straightConnector1">
            <a:avLst/>
          </a:prstGeom>
          <a:noFill/>
          <a:ln w="38100" cap="flat" cmpd="sng">
            <a:solidFill>
              <a:schemeClr val="accent2"/>
            </a:solidFill>
            <a:prstDash val="solid"/>
            <a:round/>
            <a:headEnd type="none" w="med" len="med"/>
            <a:tailEnd type="none" w="med" len="med"/>
          </a:ln>
        </p:spPr>
      </p:cxnSp>
      <p:pic>
        <p:nvPicPr>
          <p:cNvPr id="842" name="Google Shape;842;p76"/>
          <p:cNvPicPr preferRelativeResize="0"/>
          <p:nvPr/>
        </p:nvPicPr>
        <p:blipFill rotWithShape="1">
          <a:blip r:embed="rId3">
            <a:alphaModFix/>
          </a:blip>
          <a:srcRect l="23030" r="3413"/>
          <a:stretch/>
        </p:blipFill>
        <p:spPr>
          <a:xfrm flipH="1">
            <a:off x="6557575" y="1435400"/>
            <a:ext cx="1592400" cy="1623600"/>
          </a:xfrm>
          <a:prstGeom prst="ellipse">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2"/>
                                        </p:tgtEl>
                                        <p:attrNameLst>
                                          <p:attrName>style.visibility</p:attrName>
                                        </p:attrNameLst>
                                      </p:cBhvr>
                                      <p:to>
                                        <p:strVal val="visible"/>
                                      </p:to>
                                    </p:set>
                                    <p:animEffect transition="in" filter="fade">
                                      <p:cBhvr>
                                        <p:cTn id="7" dur="1000"/>
                                        <p:tgtEl>
                                          <p:spTgt spid="832"/>
                                        </p:tgtEl>
                                      </p:cBhvr>
                                    </p:animEffect>
                                  </p:childTnLst>
                                </p:cTn>
                              </p:par>
                              <p:par>
                                <p:cTn id="8" presetID="10" presetClass="entr" presetSubtype="0" fill="hold" nodeType="withEffect">
                                  <p:stCondLst>
                                    <p:cond delay="0"/>
                                  </p:stCondLst>
                                  <p:childTnLst>
                                    <p:set>
                                      <p:cBhvr>
                                        <p:cTn id="9" dur="1" fill="hold">
                                          <p:stCondLst>
                                            <p:cond delay="0"/>
                                          </p:stCondLst>
                                        </p:cTn>
                                        <p:tgtEl>
                                          <p:spTgt spid="833"/>
                                        </p:tgtEl>
                                        <p:attrNameLst>
                                          <p:attrName>style.visibility</p:attrName>
                                        </p:attrNameLst>
                                      </p:cBhvr>
                                      <p:to>
                                        <p:strVal val="visible"/>
                                      </p:to>
                                    </p:set>
                                    <p:animEffect transition="in" filter="fade">
                                      <p:cBhvr>
                                        <p:cTn id="10" dur="1000"/>
                                        <p:tgtEl>
                                          <p:spTgt spid="833"/>
                                        </p:tgtEl>
                                      </p:cBhvr>
                                    </p:animEffect>
                                  </p:childTnLst>
                                </p:cTn>
                              </p:par>
                              <p:par>
                                <p:cTn id="11" presetID="10" presetClass="entr" presetSubtype="0" fill="hold" nodeType="withEffect">
                                  <p:stCondLst>
                                    <p:cond delay="0"/>
                                  </p:stCondLst>
                                  <p:childTnLst>
                                    <p:set>
                                      <p:cBhvr>
                                        <p:cTn id="12" dur="1" fill="hold">
                                          <p:stCondLst>
                                            <p:cond delay="0"/>
                                          </p:stCondLst>
                                        </p:cTn>
                                        <p:tgtEl>
                                          <p:spTgt spid="836"/>
                                        </p:tgtEl>
                                        <p:attrNameLst>
                                          <p:attrName>style.visibility</p:attrName>
                                        </p:attrNameLst>
                                      </p:cBhvr>
                                      <p:to>
                                        <p:strVal val="visible"/>
                                      </p:to>
                                    </p:set>
                                    <p:animEffect transition="in" filter="fade">
                                      <p:cBhvr>
                                        <p:cTn id="13" dur="1000"/>
                                        <p:tgtEl>
                                          <p:spTgt spid="836"/>
                                        </p:tgtEl>
                                      </p:cBhvr>
                                    </p:animEffect>
                                  </p:childTnLst>
                                </p:cTn>
                              </p:par>
                              <p:par>
                                <p:cTn id="14" presetID="10" presetClass="entr" presetSubtype="0" fill="hold" nodeType="withEffect">
                                  <p:stCondLst>
                                    <p:cond delay="0"/>
                                  </p:stCondLst>
                                  <p:childTnLst>
                                    <p:set>
                                      <p:cBhvr>
                                        <p:cTn id="15" dur="1" fill="hold">
                                          <p:stCondLst>
                                            <p:cond delay="0"/>
                                          </p:stCondLst>
                                        </p:cTn>
                                        <p:tgtEl>
                                          <p:spTgt spid="839"/>
                                        </p:tgtEl>
                                        <p:attrNameLst>
                                          <p:attrName>style.visibility</p:attrName>
                                        </p:attrNameLst>
                                      </p:cBhvr>
                                      <p:to>
                                        <p:strVal val="visible"/>
                                      </p:to>
                                    </p:set>
                                    <p:animEffect transition="in" filter="fade">
                                      <p:cBhvr>
                                        <p:cTn id="16" dur="1000"/>
                                        <p:tgtEl>
                                          <p:spTgt spid="8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34"/>
                                        </p:tgtEl>
                                        <p:attrNameLst>
                                          <p:attrName>style.visibility</p:attrName>
                                        </p:attrNameLst>
                                      </p:cBhvr>
                                      <p:to>
                                        <p:strVal val="visible"/>
                                      </p:to>
                                    </p:set>
                                    <p:animEffect transition="in" filter="fade">
                                      <p:cBhvr>
                                        <p:cTn id="21" dur="1000"/>
                                        <p:tgtEl>
                                          <p:spTgt spid="834"/>
                                        </p:tgtEl>
                                      </p:cBhvr>
                                    </p:animEffect>
                                  </p:childTnLst>
                                </p:cTn>
                              </p:par>
                              <p:par>
                                <p:cTn id="22" presetID="10" presetClass="entr" presetSubtype="0" fill="hold" nodeType="withEffect">
                                  <p:stCondLst>
                                    <p:cond delay="0"/>
                                  </p:stCondLst>
                                  <p:childTnLst>
                                    <p:set>
                                      <p:cBhvr>
                                        <p:cTn id="23" dur="1" fill="hold">
                                          <p:stCondLst>
                                            <p:cond delay="0"/>
                                          </p:stCondLst>
                                        </p:cTn>
                                        <p:tgtEl>
                                          <p:spTgt spid="835"/>
                                        </p:tgtEl>
                                        <p:attrNameLst>
                                          <p:attrName>style.visibility</p:attrName>
                                        </p:attrNameLst>
                                      </p:cBhvr>
                                      <p:to>
                                        <p:strVal val="visible"/>
                                      </p:to>
                                    </p:set>
                                    <p:animEffect transition="in" filter="fade">
                                      <p:cBhvr>
                                        <p:cTn id="24" dur="1000"/>
                                        <p:tgtEl>
                                          <p:spTgt spid="835"/>
                                        </p:tgtEl>
                                      </p:cBhvr>
                                    </p:animEffect>
                                  </p:childTnLst>
                                </p:cTn>
                              </p:par>
                              <p:par>
                                <p:cTn id="25" presetID="10" presetClass="entr" presetSubtype="0" fill="hold" nodeType="withEffect">
                                  <p:stCondLst>
                                    <p:cond delay="0"/>
                                  </p:stCondLst>
                                  <p:childTnLst>
                                    <p:set>
                                      <p:cBhvr>
                                        <p:cTn id="26" dur="1" fill="hold">
                                          <p:stCondLst>
                                            <p:cond delay="0"/>
                                          </p:stCondLst>
                                        </p:cTn>
                                        <p:tgtEl>
                                          <p:spTgt spid="837"/>
                                        </p:tgtEl>
                                        <p:attrNameLst>
                                          <p:attrName>style.visibility</p:attrName>
                                        </p:attrNameLst>
                                      </p:cBhvr>
                                      <p:to>
                                        <p:strVal val="visible"/>
                                      </p:to>
                                    </p:set>
                                    <p:animEffect transition="in" filter="fade">
                                      <p:cBhvr>
                                        <p:cTn id="27" dur="1000"/>
                                        <p:tgtEl>
                                          <p:spTgt spid="837"/>
                                        </p:tgtEl>
                                      </p:cBhvr>
                                    </p:animEffect>
                                  </p:childTnLst>
                                </p:cTn>
                              </p:par>
                              <p:par>
                                <p:cTn id="28" presetID="10" presetClass="entr" presetSubtype="0" fill="hold" nodeType="withEffect">
                                  <p:stCondLst>
                                    <p:cond delay="0"/>
                                  </p:stCondLst>
                                  <p:childTnLst>
                                    <p:set>
                                      <p:cBhvr>
                                        <p:cTn id="29" dur="1" fill="hold">
                                          <p:stCondLst>
                                            <p:cond delay="0"/>
                                          </p:stCondLst>
                                        </p:cTn>
                                        <p:tgtEl>
                                          <p:spTgt spid="840"/>
                                        </p:tgtEl>
                                        <p:attrNameLst>
                                          <p:attrName>style.visibility</p:attrName>
                                        </p:attrNameLst>
                                      </p:cBhvr>
                                      <p:to>
                                        <p:strVal val="visible"/>
                                      </p:to>
                                    </p:set>
                                    <p:animEffect transition="in" filter="fade">
                                      <p:cBhvr>
                                        <p:cTn id="30" dur="1000"/>
                                        <p:tgtEl>
                                          <p:spTgt spid="8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38"/>
                                        </p:tgtEl>
                                        <p:attrNameLst>
                                          <p:attrName>style.visibility</p:attrName>
                                        </p:attrNameLst>
                                      </p:cBhvr>
                                      <p:to>
                                        <p:strVal val="visible"/>
                                      </p:to>
                                    </p:set>
                                    <p:animEffect transition="in" filter="fade">
                                      <p:cBhvr>
                                        <p:cTn id="35" dur="1000"/>
                                        <p:tgtEl>
                                          <p:spTgt spid="838"/>
                                        </p:tgtEl>
                                      </p:cBhvr>
                                    </p:animEffect>
                                  </p:childTnLst>
                                </p:cTn>
                              </p:par>
                              <p:par>
                                <p:cTn id="36" presetID="10" presetClass="entr" presetSubtype="0" fill="hold" nodeType="withEffect">
                                  <p:stCondLst>
                                    <p:cond delay="0"/>
                                  </p:stCondLst>
                                  <p:childTnLst>
                                    <p:set>
                                      <p:cBhvr>
                                        <p:cTn id="37" dur="1" fill="hold">
                                          <p:stCondLst>
                                            <p:cond delay="0"/>
                                          </p:stCondLst>
                                        </p:cTn>
                                        <p:tgtEl>
                                          <p:spTgt spid="841"/>
                                        </p:tgtEl>
                                        <p:attrNameLst>
                                          <p:attrName>style.visibility</p:attrName>
                                        </p:attrNameLst>
                                      </p:cBhvr>
                                      <p:to>
                                        <p:strVal val="visible"/>
                                      </p:to>
                                    </p:set>
                                    <p:animEffect transition="in" filter="fade">
                                      <p:cBhvr>
                                        <p:cTn id="38" dur="1000"/>
                                        <p:tgtEl>
                                          <p:spTgt spid="841"/>
                                        </p:tgtEl>
                                      </p:cBhvr>
                                    </p:animEffect>
                                  </p:childTnLst>
                                </p:cTn>
                              </p:par>
                              <p:par>
                                <p:cTn id="39" presetID="10" presetClass="entr" presetSubtype="0" fill="hold" nodeType="withEffect">
                                  <p:stCondLst>
                                    <p:cond delay="0"/>
                                  </p:stCondLst>
                                  <p:childTnLst>
                                    <p:set>
                                      <p:cBhvr>
                                        <p:cTn id="40" dur="1" fill="hold">
                                          <p:stCondLst>
                                            <p:cond delay="0"/>
                                          </p:stCondLst>
                                        </p:cTn>
                                        <p:tgtEl>
                                          <p:spTgt spid="842"/>
                                        </p:tgtEl>
                                        <p:attrNameLst>
                                          <p:attrName>style.visibility</p:attrName>
                                        </p:attrNameLst>
                                      </p:cBhvr>
                                      <p:to>
                                        <p:strVal val="visible"/>
                                      </p:to>
                                    </p:set>
                                    <p:animEffect transition="in" filter="fade">
                                      <p:cBhvr>
                                        <p:cTn id="41" dur="1000"/>
                                        <p:tgtEl>
                                          <p:spTgt spid="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77"/>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STUDY PROGRAM</a:t>
            </a:r>
            <a:endParaRPr/>
          </a:p>
        </p:txBody>
      </p:sp>
      <p:graphicFrame>
        <p:nvGraphicFramePr>
          <p:cNvPr id="848" name="Google Shape;848;p77"/>
          <p:cNvGraphicFramePr/>
          <p:nvPr/>
        </p:nvGraphicFramePr>
        <p:xfrm>
          <a:off x="720000" y="1316775"/>
          <a:ext cx="7704000" cy="3047875"/>
        </p:xfrm>
        <a:graphic>
          <a:graphicData uri="http://schemas.openxmlformats.org/drawingml/2006/table">
            <a:tbl>
              <a:tblPr>
                <a:noFill/>
                <a:tableStyleId>{8F676C8A-F1EA-4CF3-AD13-39CFCF4F4246}</a:tableStyleId>
              </a:tblPr>
              <a:tblGrid>
                <a:gridCol w="1061150">
                  <a:extLst>
                    <a:ext uri="{9D8B030D-6E8A-4147-A177-3AD203B41FA5}">
                      <a16:colId xmlns:a16="http://schemas.microsoft.com/office/drawing/2014/main" val="20000"/>
                    </a:ext>
                  </a:extLst>
                </a:gridCol>
                <a:gridCol w="2676000">
                  <a:extLst>
                    <a:ext uri="{9D8B030D-6E8A-4147-A177-3AD203B41FA5}">
                      <a16:colId xmlns:a16="http://schemas.microsoft.com/office/drawing/2014/main" val="20001"/>
                    </a:ext>
                  </a:extLst>
                </a:gridCol>
                <a:gridCol w="1108750">
                  <a:extLst>
                    <a:ext uri="{9D8B030D-6E8A-4147-A177-3AD203B41FA5}">
                      <a16:colId xmlns:a16="http://schemas.microsoft.com/office/drawing/2014/main" val="20002"/>
                    </a:ext>
                  </a:extLst>
                </a:gridCol>
                <a:gridCol w="2858100">
                  <a:extLst>
                    <a:ext uri="{9D8B030D-6E8A-4147-A177-3AD203B41FA5}">
                      <a16:colId xmlns:a16="http://schemas.microsoft.com/office/drawing/2014/main" val="20003"/>
                    </a:ext>
                  </a:extLst>
                </a:gridCol>
              </a:tblGrid>
              <a:tr h="609575">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STATUS</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DESCRIPTION</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STATUS</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DESCRIPTION</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609575">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03/04</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Mercury is the smallest planet of them all</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04/03</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Jupiter is the biggest planet in the Solar System</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extLst>
                  <a:ext uri="{0D108BD9-81ED-4DB2-BD59-A6C34878D82A}">
                    <a16:rowId xmlns:a16="http://schemas.microsoft.com/office/drawing/2014/main" val="10001"/>
                  </a:ext>
                </a:extLst>
              </a:tr>
              <a:tr h="609575">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03/07</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Venus is the second planet from the Sun</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04/09</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Neptune is the farthest planet from the Sun</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extLst>
                  <a:ext uri="{0D108BD9-81ED-4DB2-BD59-A6C34878D82A}">
                    <a16:rowId xmlns:a16="http://schemas.microsoft.com/office/drawing/2014/main" val="10002"/>
                  </a:ext>
                </a:extLst>
              </a:tr>
              <a:tr h="609575">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03/10</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Despite being red, Mars is actually a cold place</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a:solidFill>
                            <a:schemeClr val="dk2"/>
                          </a:solidFill>
                          <a:latin typeface="Montserrat"/>
                          <a:ea typeface="Montserrat"/>
                          <a:cs typeface="Montserrat"/>
                          <a:sym typeface="Montserrat"/>
                        </a:rPr>
                        <a:t>04/11</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1600"/>
                        </a:spcAft>
                        <a:buNone/>
                      </a:pPr>
                      <a:r>
                        <a:rPr lang="en">
                          <a:solidFill>
                            <a:schemeClr val="dk2"/>
                          </a:solidFill>
                          <a:latin typeface="Montserrat Medium"/>
                          <a:ea typeface="Montserrat Medium"/>
                          <a:cs typeface="Montserrat Medium"/>
                          <a:sym typeface="Montserrat Medium"/>
                        </a:rPr>
                        <a:t>The Sun is the star at the center of the Solar System</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extLst>
                  <a:ext uri="{0D108BD9-81ED-4DB2-BD59-A6C34878D82A}">
                    <a16:rowId xmlns:a16="http://schemas.microsoft.com/office/drawing/2014/main" val="10003"/>
                  </a:ext>
                </a:extLst>
              </a:tr>
              <a:tr h="609575">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03/21</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1600"/>
                        </a:spcAft>
                        <a:buNone/>
                      </a:pPr>
                      <a:r>
                        <a:rPr lang="en">
                          <a:solidFill>
                            <a:schemeClr val="dk2"/>
                          </a:solidFill>
                          <a:latin typeface="Montserrat Medium"/>
                          <a:ea typeface="Montserrat Medium"/>
                          <a:cs typeface="Montserrat Medium"/>
                          <a:sym typeface="Montserrat Medium"/>
                        </a:rPr>
                        <a:t>Saturn is a gas giant and has several rings</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a:solidFill>
                            <a:schemeClr val="dk2"/>
                          </a:solidFill>
                          <a:latin typeface="Montserrat"/>
                          <a:ea typeface="Montserrat"/>
                          <a:cs typeface="Montserrat"/>
                          <a:sym typeface="Montserrat"/>
                        </a:rPr>
                        <a:t>04/15</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Earth is the third planet from the Sun and has life</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78"/>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STUDY PROGRAM</a:t>
            </a:r>
            <a:endParaRPr/>
          </a:p>
        </p:txBody>
      </p:sp>
      <p:graphicFrame>
        <p:nvGraphicFramePr>
          <p:cNvPr id="854" name="Google Shape;854;p78"/>
          <p:cNvGraphicFramePr/>
          <p:nvPr/>
        </p:nvGraphicFramePr>
        <p:xfrm>
          <a:off x="1154225" y="1189675"/>
          <a:ext cx="6835550" cy="3119000"/>
        </p:xfrm>
        <a:graphic>
          <a:graphicData uri="http://schemas.openxmlformats.org/drawingml/2006/table">
            <a:tbl>
              <a:tblPr>
                <a:noFill/>
                <a:tableStyleId>{8F676C8A-F1EA-4CF3-AD13-39CFCF4F4246}</a:tableStyleId>
              </a:tblPr>
              <a:tblGrid>
                <a:gridCol w="1792425">
                  <a:extLst>
                    <a:ext uri="{9D8B030D-6E8A-4147-A177-3AD203B41FA5}">
                      <a16:colId xmlns:a16="http://schemas.microsoft.com/office/drawing/2014/main" val="20000"/>
                    </a:ext>
                  </a:extLst>
                </a:gridCol>
                <a:gridCol w="1008625">
                  <a:extLst>
                    <a:ext uri="{9D8B030D-6E8A-4147-A177-3AD203B41FA5}">
                      <a16:colId xmlns:a16="http://schemas.microsoft.com/office/drawing/2014/main" val="20001"/>
                    </a:ext>
                  </a:extLst>
                </a:gridCol>
                <a:gridCol w="1008625">
                  <a:extLst>
                    <a:ext uri="{9D8B030D-6E8A-4147-A177-3AD203B41FA5}">
                      <a16:colId xmlns:a16="http://schemas.microsoft.com/office/drawing/2014/main" val="20002"/>
                    </a:ext>
                  </a:extLst>
                </a:gridCol>
                <a:gridCol w="1008625">
                  <a:extLst>
                    <a:ext uri="{9D8B030D-6E8A-4147-A177-3AD203B41FA5}">
                      <a16:colId xmlns:a16="http://schemas.microsoft.com/office/drawing/2014/main" val="20003"/>
                    </a:ext>
                  </a:extLst>
                </a:gridCol>
                <a:gridCol w="1008625">
                  <a:extLst>
                    <a:ext uri="{9D8B030D-6E8A-4147-A177-3AD203B41FA5}">
                      <a16:colId xmlns:a16="http://schemas.microsoft.com/office/drawing/2014/main" val="20004"/>
                    </a:ext>
                  </a:extLst>
                </a:gridCol>
                <a:gridCol w="1008625">
                  <a:extLst>
                    <a:ext uri="{9D8B030D-6E8A-4147-A177-3AD203B41FA5}">
                      <a16:colId xmlns:a16="http://schemas.microsoft.com/office/drawing/2014/main" val="20005"/>
                    </a:ext>
                  </a:extLst>
                </a:gridCol>
              </a:tblGrid>
              <a:tr h="623800">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rgbClr val="7F694C">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9525" cap="flat" cmpd="sng">
                      <a:solidFill>
                        <a:srgbClr val="7F694C">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1ST WEEK</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2ND WEEK</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3RD WEEK</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4HT WEEK</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5TH WEEK</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623800">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RESEARCH</a:t>
                      </a:r>
                      <a:endParaRPr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extLst>
                  <a:ext uri="{0D108BD9-81ED-4DB2-BD59-A6C34878D82A}">
                    <a16:rowId xmlns:a16="http://schemas.microsoft.com/office/drawing/2014/main" val="10001"/>
                  </a:ext>
                </a:extLst>
              </a:tr>
              <a:tr h="623800">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ANALYSIS</a:t>
                      </a:r>
                      <a:endParaRPr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extLst>
                  <a:ext uri="{0D108BD9-81ED-4DB2-BD59-A6C34878D82A}">
                    <a16:rowId xmlns:a16="http://schemas.microsoft.com/office/drawing/2014/main" val="10002"/>
                  </a:ext>
                </a:extLst>
              </a:tr>
              <a:tr h="623800">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DATA STUDY</a:t>
                      </a:r>
                      <a:endParaRPr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extLst>
                  <a:ext uri="{0D108BD9-81ED-4DB2-BD59-A6C34878D82A}">
                    <a16:rowId xmlns:a16="http://schemas.microsoft.com/office/drawing/2014/main" val="10003"/>
                  </a:ext>
                </a:extLst>
              </a:tr>
              <a:tr h="623800">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COMPARAISON</a:t>
                      </a:r>
                      <a:endParaRPr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bl>
          </a:graphicData>
        </a:graphic>
      </p:graphicFrame>
      <p:grpSp>
        <p:nvGrpSpPr>
          <p:cNvPr id="855" name="Google Shape;855;p78"/>
          <p:cNvGrpSpPr/>
          <p:nvPr/>
        </p:nvGrpSpPr>
        <p:grpSpPr>
          <a:xfrm>
            <a:off x="3325247" y="2067655"/>
            <a:ext cx="209649" cy="156345"/>
            <a:chOff x="1171177" y="4799555"/>
            <a:chExt cx="209649" cy="156345"/>
          </a:xfrm>
        </p:grpSpPr>
        <p:sp>
          <p:nvSpPr>
            <p:cNvPr id="856" name="Google Shape;856;p78"/>
            <p:cNvSpPr/>
            <p:nvPr/>
          </p:nvSpPr>
          <p:spPr>
            <a:xfrm>
              <a:off x="1171177" y="4851853"/>
              <a:ext cx="174490" cy="104047"/>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57" name="Google Shape;857;p78"/>
            <p:cNvSpPr/>
            <p:nvPr/>
          </p:nvSpPr>
          <p:spPr>
            <a:xfrm>
              <a:off x="1223251" y="4799555"/>
              <a:ext cx="157575" cy="100477"/>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858" name="Google Shape;858;p78"/>
          <p:cNvGrpSpPr/>
          <p:nvPr/>
        </p:nvGrpSpPr>
        <p:grpSpPr>
          <a:xfrm>
            <a:off x="4333447" y="2067655"/>
            <a:ext cx="209649" cy="156345"/>
            <a:chOff x="1171177" y="4799555"/>
            <a:chExt cx="209649" cy="156345"/>
          </a:xfrm>
        </p:grpSpPr>
        <p:sp>
          <p:nvSpPr>
            <p:cNvPr id="859" name="Google Shape;859;p78"/>
            <p:cNvSpPr/>
            <p:nvPr/>
          </p:nvSpPr>
          <p:spPr>
            <a:xfrm>
              <a:off x="1171177" y="4851853"/>
              <a:ext cx="174490" cy="104047"/>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60" name="Google Shape;860;p78"/>
            <p:cNvSpPr/>
            <p:nvPr/>
          </p:nvSpPr>
          <p:spPr>
            <a:xfrm>
              <a:off x="1223251" y="4799555"/>
              <a:ext cx="157575" cy="100477"/>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861" name="Google Shape;861;p78"/>
          <p:cNvGrpSpPr/>
          <p:nvPr/>
        </p:nvGrpSpPr>
        <p:grpSpPr>
          <a:xfrm>
            <a:off x="4333447" y="2671005"/>
            <a:ext cx="209649" cy="156345"/>
            <a:chOff x="1171177" y="4799555"/>
            <a:chExt cx="209649" cy="156345"/>
          </a:xfrm>
        </p:grpSpPr>
        <p:sp>
          <p:nvSpPr>
            <p:cNvPr id="862" name="Google Shape;862;p78"/>
            <p:cNvSpPr/>
            <p:nvPr/>
          </p:nvSpPr>
          <p:spPr>
            <a:xfrm>
              <a:off x="1171177" y="4851853"/>
              <a:ext cx="174490" cy="104047"/>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63" name="Google Shape;863;p78"/>
            <p:cNvSpPr/>
            <p:nvPr/>
          </p:nvSpPr>
          <p:spPr>
            <a:xfrm>
              <a:off x="1223251" y="4799555"/>
              <a:ext cx="157575" cy="100477"/>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864" name="Google Shape;864;p78"/>
          <p:cNvGrpSpPr/>
          <p:nvPr/>
        </p:nvGrpSpPr>
        <p:grpSpPr>
          <a:xfrm>
            <a:off x="5358722" y="3303274"/>
            <a:ext cx="209649" cy="156345"/>
            <a:chOff x="1171177" y="4799555"/>
            <a:chExt cx="209649" cy="156345"/>
          </a:xfrm>
        </p:grpSpPr>
        <p:sp>
          <p:nvSpPr>
            <p:cNvPr id="865" name="Google Shape;865;p78"/>
            <p:cNvSpPr/>
            <p:nvPr/>
          </p:nvSpPr>
          <p:spPr>
            <a:xfrm>
              <a:off x="1171177" y="4851853"/>
              <a:ext cx="174490" cy="104047"/>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66" name="Google Shape;866;p78"/>
            <p:cNvSpPr/>
            <p:nvPr/>
          </p:nvSpPr>
          <p:spPr>
            <a:xfrm>
              <a:off x="1223251" y="4799555"/>
              <a:ext cx="157575" cy="100477"/>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867" name="Google Shape;867;p78"/>
          <p:cNvGrpSpPr/>
          <p:nvPr/>
        </p:nvGrpSpPr>
        <p:grpSpPr>
          <a:xfrm>
            <a:off x="6349822" y="3303274"/>
            <a:ext cx="209649" cy="156345"/>
            <a:chOff x="1171177" y="4799555"/>
            <a:chExt cx="209649" cy="156345"/>
          </a:xfrm>
        </p:grpSpPr>
        <p:sp>
          <p:nvSpPr>
            <p:cNvPr id="868" name="Google Shape;868;p78"/>
            <p:cNvSpPr/>
            <p:nvPr/>
          </p:nvSpPr>
          <p:spPr>
            <a:xfrm>
              <a:off x="1171177" y="4851853"/>
              <a:ext cx="174490" cy="104047"/>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69" name="Google Shape;869;p78"/>
            <p:cNvSpPr/>
            <p:nvPr/>
          </p:nvSpPr>
          <p:spPr>
            <a:xfrm>
              <a:off x="1223251" y="4799555"/>
              <a:ext cx="157575" cy="100477"/>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870" name="Google Shape;870;p78"/>
          <p:cNvGrpSpPr/>
          <p:nvPr/>
        </p:nvGrpSpPr>
        <p:grpSpPr>
          <a:xfrm>
            <a:off x="7392197" y="3926974"/>
            <a:ext cx="209649" cy="156345"/>
            <a:chOff x="1171177" y="4799555"/>
            <a:chExt cx="209649" cy="156345"/>
          </a:xfrm>
        </p:grpSpPr>
        <p:sp>
          <p:nvSpPr>
            <p:cNvPr id="871" name="Google Shape;871;p78"/>
            <p:cNvSpPr/>
            <p:nvPr/>
          </p:nvSpPr>
          <p:spPr>
            <a:xfrm>
              <a:off x="1171177" y="4851853"/>
              <a:ext cx="174490" cy="104047"/>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72" name="Google Shape;872;p78"/>
            <p:cNvSpPr/>
            <p:nvPr/>
          </p:nvSpPr>
          <p:spPr>
            <a:xfrm>
              <a:off x="1223251" y="4799555"/>
              <a:ext cx="157575" cy="100477"/>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873" name="Google Shape;873;p78"/>
          <p:cNvSpPr/>
          <p:nvPr/>
        </p:nvSpPr>
        <p:spPr>
          <a:xfrm flipH="1">
            <a:off x="213600" y="-683253"/>
            <a:ext cx="2111400" cy="21105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endParaRPr>
              <a:solidFill>
                <a:schemeClr val="lt1"/>
              </a:solidFill>
              <a:latin typeface="Montserrat ExtraBold"/>
              <a:ea typeface="Montserrat ExtraBold"/>
              <a:cs typeface="Montserrat ExtraBold"/>
              <a:sym typeface="Montserrat ExtraBold"/>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7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METHODOLOGY</a:t>
            </a:r>
            <a:endParaRPr/>
          </a:p>
        </p:txBody>
      </p:sp>
      <p:sp>
        <p:nvSpPr>
          <p:cNvPr id="879" name="Google Shape;879;p79"/>
          <p:cNvSpPr txBox="1">
            <a:spLocks noGrp="1"/>
          </p:cNvSpPr>
          <p:nvPr>
            <p:ph type="title" idx="2"/>
          </p:nvPr>
        </p:nvSpPr>
        <p:spPr>
          <a:xfrm>
            <a:off x="1195850" y="1751675"/>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RESEARCH</a:t>
            </a:r>
            <a:endParaRPr/>
          </a:p>
        </p:txBody>
      </p:sp>
      <p:sp>
        <p:nvSpPr>
          <p:cNvPr id="880" name="Google Shape;880;p79"/>
          <p:cNvSpPr txBox="1">
            <a:spLocks noGrp="1"/>
          </p:cNvSpPr>
          <p:nvPr>
            <p:ph type="subTitle" idx="1"/>
          </p:nvPr>
        </p:nvSpPr>
        <p:spPr>
          <a:xfrm>
            <a:off x="1195863" y="2094725"/>
            <a:ext cx="28671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also high temperatures</a:t>
            </a:r>
            <a:endParaRPr/>
          </a:p>
        </p:txBody>
      </p:sp>
      <p:sp>
        <p:nvSpPr>
          <p:cNvPr id="881" name="Google Shape;881;p79"/>
          <p:cNvSpPr txBox="1">
            <a:spLocks noGrp="1"/>
          </p:cNvSpPr>
          <p:nvPr>
            <p:ph type="title" idx="3"/>
          </p:nvPr>
        </p:nvSpPr>
        <p:spPr>
          <a:xfrm>
            <a:off x="5081030" y="1751675"/>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a:t>
            </a:r>
            <a:endParaRPr/>
          </a:p>
        </p:txBody>
      </p:sp>
      <p:sp>
        <p:nvSpPr>
          <p:cNvPr id="882" name="Google Shape;882;p79"/>
          <p:cNvSpPr txBox="1">
            <a:spLocks noGrp="1"/>
          </p:cNvSpPr>
          <p:nvPr>
            <p:ph type="subTitle" idx="4"/>
          </p:nvPr>
        </p:nvSpPr>
        <p:spPr>
          <a:xfrm>
            <a:off x="5081043" y="2094725"/>
            <a:ext cx="28671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883" name="Google Shape;883;p79"/>
          <p:cNvSpPr txBox="1">
            <a:spLocks noGrp="1"/>
          </p:cNvSpPr>
          <p:nvPr>
            <p:ph type="title" idx="5"/>
          </p:nvPr>
        </p:nvSpPr>
        <p:spPr>
          <a:xfrm>
            <a:off x="1195863" y="3604525"/>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STUDY</a:t>
            </a:r>
            <a:endParaRPr/>
          </a:p>
        </p:txBody>
      </p:sp>
      <p:sp>
        <p:nvSpPr>
          <p:cNvPr id="884" name="Google Shape;884;p79"/>
          <p:cNvSpPr txBox="1">
            <a:spLocks noGrp="1"/>
          </p:cNvSpPr>
          <p:nvPr>
            <p:ph type="subTitle" idx="6"/>
          </p:nvPr>
        </p:nvSpPr>
        <p:spPr>
          <a:xfrm>
            <a:off x="1195863" y="3960050"/>
            <a:ext cx="28671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885" name="Google Shape;885;p79"/>
          <p:cNvSpPr txBox="1">
            <a:spLocks noGrp="1"/>
          </p:cNvSpPr>
          <p:nvPr>
            <p:ph type="title" idx="7"/>
          </p:nvPr>
        </p:nvSpPr>
        <p:spPr>
          <a:xfrm>
            <a:off x="5081043" y="3604525"/>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COMPARISON</a:t>
            </a:r>
            <a:endParaRPr/>
          </a:p>
        </p:txBody>
      </p:sp>
      <p:sp>
        <p:nvSpPr>
          <p:cNvPr id="886" name="Google Shape;886;p79"/>
          <p:cNvSpPr txBox="1">
            <a:spLocks noGrp="1"/>
          </p:cNvSpPr>
          <p:nvPr>
            <p:ph type="subTitle" idx="8"/>
          </p:nvPr>
        </p:nvSpPr>
        <p:spPr>
          <a:xfrm>
            <a:off x="5081043" y="3960050"/>
            <a:ext cx="28671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mostly of hydrogen and helium</a:t>
            </a:r>
            <a:endParaRPr/>
          </a:p>
        </p:txBody>
      </p:sp>
      <p:sp>
        <p:nvSpPr>
          <p:cNvPr id="887" name="Google Shape;887;p79"/>
          <p:cNvSpPr/>
          <p:nvPr/>
        </p:nvSpPr>
        <p:spPr>
          <a:xfrm flipH="1">
            <a:off x="2299325" y="1062400"/>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9"/>
          <p:cNvSpPr/>
          <p:nvPr/>
        </p:nvSpPr>
        <p:spPr>
          <a:xfrm flipH="1">
            <a:off x="6184450" y="1062400"/>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9"/>
          <p:cNvSpPr/>
          <p:nvPr/>
        </p:nvSpPr>
        <p:spPr>
          <a:xfrm flipH="1">
            <a:off x="2299325" y="2937113"/>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9"/>
          <p:cNvSpPr/>
          <p:nvPr/>
        </p:nvSpPr>
        <p:spPr>
          <a:xfrm flipH="1">
            <a:off x="6184450" y="2937113"/>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 name="Google Shape;891;p79"/>
          <p:cNvGrpSpPr/>
          <p:nvPr/>
        </p:nvGrpSpPr>
        <p:grpSpPr>
          <a:xfrm>
            <a:off x="6329691" y="3060245"/>
            <a:ext cx="369805" cy="353782"/>
            <a:chOff x="3950316" y="3820307"/>
            <a:chExt cx="369805" cy="353782"/>
          </a:xfrm>
        </p:grpSpPr>
        <p:sp>
          <p:nvSpPr>
            <p:cNvPr id="892" name="Google Shape;892;p79"/>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9"/>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9"/>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9"/>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79"/>
          <p:cNvGrpSpPr/>
          <p:nvPr/>
        </p:nvGrpSpPr>
        <p:grpSpPr>
          <a:xfrm>
            <a:off x="6354500" y="1194987"/>
            <a:ext cx="320143" cy="392581"/>
            <a:chOff x="3086313" y="2877049"/>
            <a:chExt cx="320143" cy="392581"/>
          </a:xfrm>
        </p:grpSpPr>
        <p:sp>
          <p:nvSpPr>
            <p:cNvPr id="897" name="Google Shape;897;p79"/>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9"/>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9"/>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9"/>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9"/>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9"/>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9"/>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9"/>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9"/>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9"/>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9"/>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9"/>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 name="Google Shape;909;p79"/>
          <p:cNvSpPr/>
          <p:nvPr/>
        </p:nvSpPr>
        <p:spPr>
          <a:xfrm>
            <a:off x="2443793" y="3081092"/>
            <a:ext cx="371366" cy="372353"/>
          </a:xfrm>
          <a:custGeom>
            <a:avLst/>
            <a:gdLst/>
            <a:ahLst/>
            <a:cxnLst/>
            <a:rect l="l" t="t" r="r" b="b"/>
            <a:pathLst>
              <a:path w="11658" h="11689" extrusionOk="0">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 name="Google Shape;910;p79"/>
          <p:cNvGrpSpPr/>
          <p:nvPr/>
        </p:nvGrpSpPr>
        <p:grpSpPr>
          <a:xfrm>
            <a:off x="2452910" y="1215266"/>
            <a:ext cx="353145" cy="351998"/>
            <a:chOff x="852385" y="1510916"/>
            <a:chExt cx="353145" cy="351998"/>
          </a:xfrm>
        </p:grpSpPr>
        <p:sp>
          <p:nvSpPr>
            <p:cNvPr id="911" name="Google Shape;911;p79"/>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9"/>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9"/>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9"/>
                                        </p:tgtEl>
                                        <p:attrNameLst>
                                          <p:attrName>style.visibility</p:attrName>
                                        </p:attrNameLst>
                                      </p:cBhvr>
                                      <p:to>
                                        <p:strVal val="visible"/>
                                      </p:to>
                                    </p:set>
                                    <p:animEffect transition="in" filter="fade">
                                      <p:cBhvr>
                                        <p:cTn id="7" dur="1000"/>
                                        <p:tgtEl>
                                          <p:spTgt spid="879"/>
                                        </p:tgtEl>
                                      </p:cBhvr>
                                    </p:animEffect>
                                  </p:childTnLst>
                                </p:cTn>
                              </p:par>
                              <p:par>
                                <p:cTn id="8" presetID="10" presetClass="entr" presetSubtype="0" fill="hold" nodeType="withEffect">
                                  <p:stCondLst>
                                    <p:cond delay="0"/>
                                  </p:stCondLst>
                                  <p:childTnLst>
                                    <p:set>
                                      <p:cBhvr>
                                        <p:cTn id="9" dur="1" fill="hold">
                                          <p:stCondLst>
                                            <p:cond delay="0"/>
                                          </p:stCondLst>
                                        </p:cTn>
                                        <p:tgtEl>
                                          <p:spTgt spid="880"/>
                                        </p:tgtEl>
                                        <p:attrNameLst>
                                          <p:attrName>style.visibility</p:attrName>
                                        </p:attrNameLst>
                                      </p:cBhvr>
                                      <p:to>
                                        <p:strVal val="visible"/>
                                      </p:to>
                                    </p:set>
                                    <p:animEffect transition="in" filter="fade">
                                      <p:cBhvr>
                                        <p:cTn id="10" dur="1000"/>
                                        <p:tgtEl>
                                          <p:spTgt spid="880"/>
                                        </p:tgtEl>
                                      </p:cBhvr>
                                    </p:animEffect>
                                  </p:childTnLst>
                                </p:cTn>
                              </p:par>
                              <p:par>
                                <p:cTn id="11" presetID="10" presetClass="entr" presetSubtype="0" fill="hold" nodeType="withEffect">
                                  <p:stCondLst>
                                    <p:cond delay="0"/>
                                  </p:stCondLst>
                                  <p:childTnLst>
                                    <p:set>
                                      <p:cBhvr>
                                        <p:cTn id="12" dur="1" fill="hold">
                                          <p:stCondLst>
                                            <p:cond delay="0"/>
                                          </p:stCondLst>
                                        </p:cTn>
                                        <p:tgtEl>
                                          <p:spTgt spid="887"/>
                                        </p:tgtEl>
                                        <p:attrNameLst>
                                          <p:attrName>style.visibility</p:attrName>
                                        </p:attrNameLst>
                                      </p:cBhvr>
                                      <p:to>
                                        <p:strVal val="visible"/>
                                      </p:to>
                                    </p:set>
                                    <p:animEffect transition="in" filter="fade">
                                      <p:cBhvr>
                                        <p:cTn id="13" dur="1000"/>
                                        <p:tgtEl>
                                          <p:spTgt spid="887"/>
                                        </p:tgtEl>
                                      </p:cBhvr>
                                    </p:animEffect>
                                  </p:childTnLst>
                                </p:cTn>
                              </p:par>
                              <p:par>
                                <p:cTn id="14" presetID="10" presetClass="entr" presetSubtype="0" fill="hold" nodeType="withEffect">
                                  <p:stCondLst>
                                    <p:cond delay="0"/>
                                  </p:stCondLst>
                                  <p:childTnLst>
                                    <p:set>
                                      <p:cBhvr>
                                        <p:cTn id="15" dur="1" fill="hold">
                                          <p:stCondLst>
                                            <p:cond delay="0"/>
                                          </p:stCondLst>
                                        </p:cTn>
                                        <p:tgtEl>
                                          <p:spTgt spid="910"/>
                                        </p:tgtEl>
                                        <p:attrNameLst>
                                          <p:attrName>style.visibility</p:attrName>
                                        </p:attrNameLst>
                                      </p:cBhvr>
                                      <p:to>
                                        <p:strVal val="visible"/>
                                      </p:to>
                                    </p:set>
                                    <p:animEffect transition="in" filter="fade">
                                      <p:cBhvr>
                                        <p:cTn id="16" dur="1000"/>
                                        <p:tgtEl>
                                          <p:spTgt spid="9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81"/>
                                        </p:tgtEl>
                                        <p:attrNameLst>
                                          <p:attrName>style.visibility</p:attrName>
                                        </p:attrNameLst>
                                      </p:cBhvr>
                                      <p:to>
                                        <p:strVal val="visible"/>
                                      </p:to>
                                    </p:set>
                                    <p:animEffect transition="in" filter="fade">
                                      <p:cBhvr>
                                        <p:cTn id="21" dur="1000"/>
                                        <p:tgtEl>
                                          <p:spTgt spid="881"/>
                                        </p:tgtEl>
                                      </p:cBhvr>
                                    </p:animEffect>
                                  </p:childTnLst>
                                </p:cTn>
                              </p:par>
                              <p:par>
                                <p:cTn id="22" presetID="10" presetClass="entr" presetSubtype="0" fill="hold" nodeType="withEffect">
                                  <p:stCondLst>
                                    <p:cond delay="0"/>
                                  </p:stCondLst>
                                  <p:childTnLst>
                                    <p:set>
                                      <p:cBhvr>
                                        <p:cTn id="23" dur="1" fill="hold">
                                          <p:stCondLst>
                                            <p:cond delay="0"/>
                                          </p:stCondLst>
                                        </p:cTn>
                                        <p:tgtEl>
                                          <p:spTgt spid="882"/>
                                        </p:tgtEl>
                                        <p:attrNameLst>
                                          <p:attrName>style.visibility</p:attrName>
                                        </p:attrNameLst>
                                      </p:cBhvr>
                                      <p:to>
                                        <p:strVal val="visible"/>
                                      </p:to>
                                    </p:set>
                                    <p:animEffect transition="in" filter="fade">
                                      <p:cBhvr>
                                        <p:cTn id="24" dur="1000"/>
                                        <p:tgtEl>
                                          <p:spTgt spid="882"/>
                                        </p:tgtEl>
                                      </p:cBhvr>
                                    </p:animEffect>
                                  </p:childTnLst>
                                </p:cTn>
                              </p:par>
                              <p:par>
                                <p:cTn id="25" presetID="10" presetClass="entr" presetSubtype="0" fill="hold" nodeType="withEffect">
                                  <p:stCondLst>
                                    <p:cond delay="0"/>
                                  </p:stCondLst>
                                  <p:childTnLst>
                                    <p:set>
                                      <p:cBhvr>
                                        <p:cTn id="26" dur="1" fill="hold">
                                          <p:stCondLst>
                                            <p:cond delay="0"/>
                                          </p:stCondLst>
                                        </p:cTn>
                                        <p:tgtEl>
                                          <p:spTgt spid="888"/>
                                        </p:tgtEl>
                                        <p:attrNameLst>
                                          <p:attrName>style.visibility</p:attrName>
                                        </p:attrNameLst>
                                      </p:cBhvr>
                                      <p:to>
                                        <p:strVal val="visible"/>
                                      </p:to>
                                    </p:set>
                                    <p:animEffect transition="in" filter="fade">
                                      <p:cBhvr>
                                        <p:cTn id="27" dur="1000"/>
                                        <p:tgtEl>
                                          <p:spTgt spid="888"/>
                                        </p:tgtEl>
                                      </p:cBhvr>
                                    </p:animEffect>
                                  </p:childTnLst>
                                </p:cTn>
                              </p:par>
                              <p:par>
                                <p:cTn id="28" presetID="10" presetClass="entr" presetSubtype="0" fill="hold" nodeType="withEffect">
                                  <p:stCondLst>
                                    <p:cond delay="0"/>
                                  </p:stCondLst>
                                  <p:childTnLst>
                                    <p:set>
                                      <p:cBhvr>
                                        <p:cTn id="29" dur="1" fill="hold">
                                          <p:stCondLst>
                                            <p:cond delay="0"/>
                                          </p:stCondLst>
                                        </p:cTn>
                                        <p:tgtEl>
                                          <p:spTgt spid="896"/>
                                        </p:tgtEl>
                                        <p:attrNameLst>
                                          <p:attrName>style.visibility</p:attrName>
                                        </p:attrNameLst>
                                      </p:cBhvr>
                                      <p:to>
                                        <p:strVal val="visible"/>
                                      </p:to>
                                    </p:set>
                                    <p:animEffect transition="in" filter="fade">
                                      <p:cBhvr>
                                        <p:cTn id="30" dur="1000"/>
                                        <p:tgtEl>
                                          <p:spTgt spid="89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83"/>
                                        </p:tgtEl>
                                        <p:attrNameLst>
                                          <p:attrName>style.visibility</p:attrName>
                                        </p:attrNameLst>
                                      </p:cBhvr>
                                      <p:to>
                                        <p:strVal val="visible"/>
                                      </p:to>
                                    </p:set>
                                    <p:animEffect transition="in" filter="fade">
                                      <p:cBhvr>
                                        <p:cTn id="35" dur="1000"/>
                                        <p:tgtEl>
                                          <p:spTgt spid="883"/>
                                        </p:tgtEl>
                                      </p:cBhvr>
                                    </p:animEffect>
                                  </p:childTnLst>
                                </p:cTn>
                              </p:par>
                              <p:par>
                                <p:cTn id="36" presetID="10" presetClass="entr" presetSubtype="0" fill="hold" nodeType="withEffect">
                                  <p:stCondLst>
                                    <p:cond delay="0"/>
                                  </p:stCondLst>
                                  <p:childTnLst>
                                    <p:set>
                                      <p:cBhvr>
                                        <p:cTn id="37" dur="1" fill="hold">
                                          <p:stCondLst>
                                            <p:cond delay="0"/>
                                          </p:stCondLst>
                                        </p:cTn>
                                        <p:tgtEl>
                                          <p:spTgt spid="884"/>
                                        </p:tgtEl>
                                        <p:attrNameLst>
                                          <p:attrName>style.visibility</p:attrName>
                                        </p:attrNameLst>
                                      </p:cBhvr>
                                      <p:to>
                                        <p:strVal val="visible"/>
                                      </p:to>
                                    </p:set>
                                    <p:animEffect transition="in" filter="fade">
                                      <p:cBhvr>
                                        <p:cTn id="38" dur="1000"/>
                                        <p:tgtEl>
                                          <p:spTgt spid="884"/>
                                        </p:tgtEl>
                                      </p:cBhvr>
                                    </p:animEffect>
                                  </p:childTnLst>
                                </p:cTn>
                              </p:par>
                              <p:par>
                                <p:cTn id="39" presetID="10" presetClass="entr" presetSubtype="0" fill="hold" nodeType="withEffect">
                                  <p:stCondLst>
                                    <p:cond delay="0"/>
                                  </p:stCondLst>
                                  <p:childTnLst>
                                    <p:set>
                                      <p:cBhvr>
                                        <p:cTn id="40" dur="1" fill="hold">
                                          <p:stCondLst>
                                            <p:cond delay="0"/>
                                          </p:stCondLst>
                                        </p:cTn>
                                        <p:tgtEl>
                                          <p:spTgt spid="889"/>
                                        </p:tgtEl>
                                        <p:attrNameLst>
                                          <p:attrName>style.visibility</p:attrName>
                                        </p:attrNameLst>
                                      </p:cBhvr>
                                      <p:to>
                                        <p:strVal val="visible"/>
                                      </p:to>
                                    </p:set>
                                    <p:animEffect transition="in" filter="fade">
                                      <p:cBhvr>
                                        <p:cTn id="41" dur="1000"/>
                                        <p:tgtEl>
                                          <p:spTgt spid="889"/>
                                        </p:tgtEl>
                                      </p:cBhvr>
                                    </p:animEffect>
                                  </p:childTnLst>
                                </p:cTn>
                              </p:par>
                              <p:par>
                                <p:cTn id="42" presetID="10" presetClass="entr" presetSubtype="0" fill="hold" nodeType="withEffect">
                                  <p:stCondLst>
                                    <p:cond delay="0"/>
                                  </p:stCondLst>
                                  <p:childTnLst>
                                    <p:set>
                                      <p:cBhvr>
                                        <p:cTn id="43" dur="1" fill="hold">
                                          <p:stCondLst>
                                            <p:cond delay="0"/>
                                          </p:stCondLst>
                                        </p:cTn>
                                        <p:tgtEl>
                                          <p:spTgt spid="909"/>
                                        </p:tgtEl>
                                        <p:attrNameLst>
                                          <p:attrName>style.visibility</p:attrName>
                                        </p:attrNameLst>
                                      </p:cBhvr>
                                      <p:to>
                                        <p:strVal val="visible"/>
                                      </p:to>
                                    </p:set>
                                    <p:animEffect transition="in" filter="fade">
                                      <p:cBhvr>
                                        <p:cTn id="44" dur="1000"/>
                                        <p:tgtEl>
                                          <p:spTgt spid="90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85"/>
                                        </p:tgtEl>
                                        <p:attrNameLst>
                                          <p:attrName>style.visibility</p:attrName>
                                        </p:attrNameLst>
                                      </p:cBhvr>
                                      <p:to>
                                        <p:strVal val="visible"/>
                                      </p:to>
                                    </p:set>
                                    <p:animEffect transition="in" filter="fade">
                                      <p:cBhvr>
                                        <p:cTn id="49" dur="1000"/>
                                        <p:tgtEl>
                                          <p:spTgt spid="885"/>
                                        </p:tgtEl>
                                      </p:cBhvr>
                                    </p:animEffect>
                                  </p:childTnLst>
                                </p:cTn>
                              </p:par>
                              <p:par>
                                <p:cTn id="50" presetID="10" presetClass="entr" presetSubtype="0" fill="hold" nodeType="withEffect">
                                  <p:stCondLst>
                                    <p:cond delay="0"/>
                                  </p:stCondLst>
                                  <p:childTnLst>
                                    <p:set>
                                      <p:cBhvr>
                                        <p:cTn id="51" dur="1" fill="hold">
                                          <p:stCondLst>
                                            <p:cond delay="0"/>
                                          </p:stCondLst>
                                        </p:cTn>
                                        <p:tgtEl>
                                          <p:spTgt spid="886"/>
                                        </p:tgtEl>
                                        <p:attrNameLst>
                                          <p:attrName>style.visibility</p:attrName>
                                        </p:attrNameLst>
                                      </p:cBhvr>
                                      <p:to>
                                        <p:strVal val="visible"/>
                                      </p:to>
                                    </p:set>
                                    <p:animEffect transition="in" filter="fade">
                                      <p:cBhvr>
                                        <p:cTn id="52" dur="1000"/>
                                        <p:tgtEl>
                                          <p:spTgt spid="886"/>
                                        </p:tgtEl>
                                      </p:cBhvr>
                                    </p:animEffect>
                                  </p:childTnLst>
                                </p:cTn>
                              </p:par>
                              <p:par>
                                <p:cTn id="53" presetID="10" presetClass="entr" presetSubtype="0" fill="hold" nodeType="withEffect">
                                  <p:stCondLst>
                                    <p:cond delay="0"/>
                                  </p:stCondLst>
                                  <p:childTnLst>
                                    <p:set>
                                      <p:cBhvr>
                                        <p:cTn id="54" dur="1" fill="hold">
                                          <p:stCondLst>
                                            <p:cond delay="0"/>
                                          </p:stCondLst>
                                        </p:cTn>
                                        <p:tgtEl>
                                          <p:spTgt spid="890"/>
                                        </p:tgtEl>
                                        <p:attrNameLst>
                                          <p:attrName>style.visibility</p:attrName>
                                        </p:attrNameLst>
                                      </p:cBhvr>
                                      <p:to>
                                        <p:strVal val="visible"/>
                                      </p:to>
                                    </p:set>
                                    <p:animEffect transition="in" filter="fade">
                                      <p:cBhvr>
                                        <p:cTn id="55" dur="1000"/>
                                        <p:tgtEl>
                                          <p:spTgt spid="890"/>
                                        </p:tgtEl>
                                      </p:cBhvr>
                                    </p:animEffect>
                                  </p:childTnLst>
                                </p:cTn>
                              </p:par>
                              <p:par>
                                <p:cTn id="56" presetID="10" presetClass="entr" presetSubtype="0" fill="hold" nodeType="withEffect">
                                  <p:stCondLst>
                                    <p:cond delay="0"/>
                                  </p:stCondLst>
                                  <p:childTnLst>
                                    <p:set>
                                      <p:cBhvr>
                                        <p:cTn id="57" dur="1" fill="hold">
                                          <p:stCondLst>
                                            <p:cond delay="0"/>
                                          </p:stCondLst>
                                        </p:cTn>
                                        <p:tgtEl>
                                          <p:spTgt spid="891"/>
                                        </p:tgtEl>
                                        <p:attrNameLst>
                                          <p:attrName>style.visibility</p:attrName>
                                        </p:attrNameLst>
                                      </p:cBhvr>
                                      <p:to>
                                        <p:strVal val="visible"/>
                                      </p:to>
                                    </p:set>
                                    <p:animEffect transition="in" filter="fade">
                                      <p:cBhvr>
                                        <p:cTn id="58" dur="1000"/>
                                        <p:tgtEl>
                                          <p:spTgt spid="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pic>
        <p:nvPicPr>
          <p:cNvPr id="918" name="Google Shape;918;p80"/>
          <p:cNvPicPr preferRelativeResize="0"/>
          <p:nvPr/>
        </p:nvPicPr>
        <p:blipFill>
          <a:blip r:embed="rId3">
            <a:alphaModFix/>
          </a:blip>
          <a:stretch>
            <a:fillRect/>
          </a:stretch>
        </p:blipFill>
        <p:spPr>
          <a:xfrm flipH="1">
            <a:off x="6772275" y="1955761"/>
            <a:ext cx="3048000" cy="2197674"/>
          </a:xfrm>
          <a:prstGeom prst="rect">
            <a:avLst/>
          </a:prstGeom>
          <a:noFill/>
          <a:ln>
            <a:noFill/>
          </a:ln>
        </p:spPr>
      </p:pic>
      <p:sp>
        <p:nvSpPr>
          <p:cNvPr id="919" name="Google Shape;919;p80"/>
          <p:cNvSpPr/>
          <p:nvPr/>
        </p:nvSpPr>
        <p:spPr>
          <a:xfrm>
            <a:off x="7760375" y="66580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0"/>
          <p:cNvSpPr/>
          <p:nvPr/>
        </p:nvSpPr>
        <p:spPr>
          <a:xfrm flipH="1">
            <a:off x="7408725" y="2792825"/>
            <a:ext cx="906600" cy="906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METHODOLOGY</a:t>
            </a:r>
            <a:endParaRPr/>
          </a:p>
        </p:txBody>
      </p:sp>
      <p:sp>
        <p:nvSpPr>
          <p:cNvPr id="922" name="Google Shape;922;p80"/>
          <p:cNvSpPr txBox="1">
            <a:spLocks noGrp="1"/>
          </p:cNvSpPr>
          <p:nvPr>
            <p:ph type="title" idx="2"/>
          </p:nvPr>
        </p:nvSpPr>
        <p:spPr>
          <a:xfrm>
            <a:off x="1959975" y="1297375"/>
            <a:ext cx="5243100" cy="3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RESEARCH</a:t>
            </a:r>
            <a:endParaRPr/>
          </a:p>
        </p:txBody>
      </p:sp>
      <p:sp>
        <p:nvSpPr>
          <p:cNvPr id="923" name="Google Shape;923;p80"/>
          <p:cNvSpPr txBox="1">
            <a:spLocks noGrp="1"/>
          </p:cNvSpPr>
          <p:nvPr>
            <p:ph type="subTitle" idx="1"/>
          </p:nvPr>
        </p:nvSpPr>
        <p:spPr>
          <a:xfrm>
            <a:off x="1959985" y="1561325"/>
            <a:ext cx="5243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924" name="Google Shape;924;p80"/>
          <p:cNvSpPr txBox="1">
            <a:spLocks noGrp="1"/>
          </p:cNvSpPr>
          <p:nvPr>
            <p:ph type="title" idx="3"/>
          </p:nvPr>
        </p:nvSpPr>
        <p:spPr>
          <a:xfrm>
            <a:off x="1959975" y="2125208"/>
            <a:ext cx="5243100" cy="3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ANALYSIS</a:t>
            </a:r>
            <a:endParaRPr/>
          </a:p>
        </p:txBody>
      </p:sp>
      <p:sp>
        <p:nvSpPr>
          <p:cNvPr id="925" name="Google Shape;925;p80"/>
          <p:cNvSpPr txBox="1">
            <a:spLocks noGrp="1"/>
          </p:cNvSpPr>
          <p:nvPr>
            <p:ph type="subTitle" idx="4"/>
          </p:nvPr>
        </p:nvSpPr>
        <p:spPr>
          <a:xfrm>
            <a:off x="1959985" y="2389175"/>
            <a:ext cx="5243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p:txBody>
      </p:sp>
      <p:sp>
        <p:nvSpPr>
          <p:cNvPr id="926" name="Google Shape;926;p80"/>
          <p:cNvSpPr txBox="1">
            <a:spLocks noGrp="1"/>
          </p:cNvSpPr>
          <p:nvPr>
            <p:ph type="title" idx="5"/>
          </p:nvPr>
        </p:nvSpPr>
        <p:spPr>
          <a:xfrm>
            <a:off x="1959975" y="2953042"/>
            <a:ext cx="5243100" cy="3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STUDY</a:t>
            </a:r>
            <a:endParaRPr/>
          </a:p>
        </p:txBody>
      </p:sp>
      <p:sp>
        <p:nvSpPr>
          <p:cNvPr id="927" name="Google Shape;927;p80"/>
          <p:cNvSpPr txBox="1">
            <a:spLocks noGrp="1"/>
          </p:cNvSpPr>
          <p:nvPr>
            <p:ph type="subTitle" idx="6"/>
          </p:nvPr>
        </p:nvSpPr>
        <p:spPr>
          <a:xfrm>
            <a:off x="1959985" y="3217025"/>
            <a:ext cx="5243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a:t>
            </a:r>
            <a:endParaRPr/>
          </a:p>
        </p:txBody>
      </p:sp>
      <p:sp>
        <p:nvSpPr>
          <p:cNvPr id="928" name="Google Shape;928;p80"/>
          <p:cNvSpPr txBox="1">
            <a:spLocks noGrp="1"/>
          </p:cNvSpPr>
          <p:nvPr>
            <p:ph type="title" idx="7"/>
          </p:nvPr>
        </p:nvSpPr>
        <p:spPr>
          <a:xfrm>
            <a:off x="1959975" y="3780875"/>
            <a:ext cx="5243100" cy="3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COMPARISON</a:t>
            </a:r>
            <a:endParaRPr/>
          </a:p>
        </p:txBody>
      </p:sp>
      <p:sp>
        <p:nvSpPr>
          <p:cNvPr id="929" name="Google Shape;929;p80"/>
          <p:cNvSpPr txBox="1">
            <a:spLocks noGrp="1"/>
          </p:cNvSpPr>
          <p:nvPr>
            <p:ph type="subTitle" idx="8"/>
          </p:nvPr>
        </p:nvSpPr>
        <p:spPr>
          <a:xfrm>
            <a:off x="1959985" y="4044875"/>
            <a:ext cx="5243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930" name="Google Shape;930;p80"/>
          <p:cNvSpPr/>
          <p:nvPr/>
        </p:nvSpPr>
        <p:spPr>
          <a:xfrm flipH="1">
            <a:off x="994400" y="1256800"/>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0"/>
          <p:cNvSpPr/>
          <p:nvPr/>
        </p:nvSpPr>
        <p:spPr>
          <a:xfrm flipH="1">
            <a:off x="994400" y="2084600"/>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80"/>
          <p:cNvSpPr/>
          <p:nvPr/>
        </p:nvSpPr>
        <p:spPr>
          <a:xfrm flipH="1">
            <a:off x="994400" y="2912400"/>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80"/>
          <p:cNvSpPr/>
          <p:nvPr/>
        </p:nvSpPr>
        <p:spPr>
          <a:xfrm flipH="1">
            <a:off x="994400" y="3740200"/>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 name="Google Shape;934;p80"/>
          <p:cNvGrpSpPr/>
          <p:nvPr/>
        </p:nvGrpSpPr>
        <p:grpSpPr>
          <a:xfrm>
            <a:off x="1136415" y="3073559"/>
            <a:ext cx="376271" cy="337982"/>
            <a:chOff x="2612597" y="3367075"/>
            <a:chExt cx="376271" cy="337982"/>
          </a:xfrm>
        </p:grpSpPr>
        <p:sp>
          <p:nvSpPr>
            <p:cNvPr id="935" name="Google Shape;935;p80"/>
            <p:cNvSpPr/>
            <p:nvPr/>
          </p:nvSpPr>
          <p:spPr>
            <a:xfrm>
              <a:off x="2612597" y="3367075"/>
              <a:ext cx="376271" cy="337982"/>
            </a:xfrm>
            <a:custGeom>
              <a:avLst/>
              <a:gdLst/>
              <a:ahLst/>
              <a:cxnLst/>
              <a:rect l="l" t="t" r="r" b="b"/>
              <a:pathLst>
                <a:path w="11812" h="10610" extrusionOk="0">
                  <a:moveTo>
                    <a:pt x="7561" y="346"/>
                  </a:moveTo>
                  <a:cubicBezTo>
                    <a:pt x="7490" y="668"/>
                    <a:pt x="7192" y="918"/>
                    <a:pt x="6835" y="918"/>
                  </a:cubicBezTo>
                  <a:lnTo>
                    <a:pt x="4966" y="918"/>
                  </a:lnTo>
                  <a:cubicBezTo>
                    <a:pt x="4609" y="918"/>
                    <a:pt x="4311" y="668"/>
                    <a:pt x="4228" y="346"/>
                  </a:cubicBezTo>
                  <a:close/>
                  <a:moveTo>
                    <a:pt x="7918" y="358"/>
                  </a:moveTo>
                  <a:cubicBezTo>
                    <a:pt x="8264" y="418"/>
                    <a:pt x="8526" y="727"/>
                    <a:pt x="8526" y="1108"/>
                  </a:cubicBezTo>
                  <a:lnTo>
                    <a:pt x="8526" y="1918"/>
                  </a:lnTo>
                  <a:lnTo>
                    <a:pt x="3263" y="1918"/>
                  </a:lnTo>
                  <a:lnTo>
                    <a:pt x="3263" y="1108"/>
                  </a:lnTo>
                  <a:cubicBezTo>
                    <a:pt x="3263" y="727"/>
                    <a:pt x="3525" y="429"/>
                    <a:pt x="3870" y="358"/>
                  </a:cubicBezTo>
                  <a:cubicBezTo>
                    <a:pt x="3966" y="882"/>
                    <a:pt x="4406" y="1287"/>
                    <a:pt x="4954" y="1287"/>
                  </a:cubicBezTo>
                  <a:lnTo>
                    <a:pt x="6835" y="1287"/>
                  </a:lnTo>
                  <a:cubicBezTo>
                    <a:pt x="7383" y="1287"/>
                    <a:pt x="7835" y="882"/>
                    <a:pt x="7918" y="358"/>
                  </a:cubicBezTo>
                  <a:close/>
                  <a:moveTo>
                    <a:pt x="7502" y="5180"/>
                  </a:moveTo>
                  <a:cubicBezTo>
                    <a:pt x="7835" y="5180"/>
                    <a:pt x="8097" y="5454"/>
                    <a:pt x="8097" y="5775"/>
                  </a:cubicBezTo>
                  <a:lnTo>
                    <a:pt x="8097" y="7323"/>
                  </a:lnTo>
                  <a:cubicBezTo>
                    <a:pt x="7764" y="7395"/>
                    <a:pt x="7430" y="7442"/>
                    <a:pt x="7073" y="7478"/>
                  </a:cubicBezTo>
                  <a:lnTo>
                    <a:pt x="7073" y="6942"/>
                  </a:lnTo>
                  <a:cubicBezTo>
                    <a:pt x="7085" y="6561"/>
                    <a:pt x="6764" y="6240"/>
                    <a:pt x="6371" y="6240"/>
                  </a:cubicBezTo>
                  <a:lnTo>
                    <a:pt x="5406" y="6240"/>
                  </a:lnTo>
                  <a:cubicBezTo>
                    <a:pt x="5025" y="6240"/>
                    <a:pt x="4704" y="6549"/>
                    <a:pt x="4704" y="6942"/>
                  </a:cubicBezTo>
                  <a:lnTo>
                    <a:pt x="4704" y="7478"/>
                  </a:lnTo>
                  <a:cubicBezTo>
                    <a:pt x="4370" y="7442"/>
                    <a:pt x="4025" y="7383"/>
                    <a:pt x="3680" y="7323"/>
                  </a:cubicBezTo>
                  <a:lnTo>
                    <a:pt x="3680" y="5775"/>
                  </a:lnTo>
                  <a:cubicBezTo>
                    <a:pt x="3680" y="5454"/>
                    <a:pt x="3954" y="5180"/>
                    <a:pt x="4275" y="5180"/>
                  </a:cubicBezTo>
                  <a:close/>
                  <a:moveTo>
                    <a:pt x="6371" y="6585"/>
                  </a:moveTo>
                  <a:cubicBezTo>
                    <a:pt x="6573" y="6585"/>
                    <a:pt x="6728" y="6740"/>
                    <a:pt x="6728" y="6942"/>
                  </a:cubicBezTo>
                  <a:lnTo>
                    <a:pt x="6728" y="8430"/>
                  </a:lnTo>
                  <a:cubicBezTo>
                    <a:pt x="6728" y="8621"/>
                    <a:pt x="6573" y="8788"/>
                    <a:pt x="6371" y="8788"/>
                  </a:cubicBezTo>
                  <a:lnTo>
                    <a:pt x="5406" y="8788"/>
                  </a:lnTo>
                  <a:cubicBezTo>
                    <a:pt x="5216" y="8788"/>
                    <a:pt x="5049" y="8621"/>
                    <a:pt x="5049" y="8430"/>
                  </a:cubicBezTo>
                  <a:lnTo>
                    <a:pt x="5049" y="6942"/>
                  </a:lnTo>
                  <a:cubicBezTo>
                    <a:pt x="5049" y="6740"/>
                    <a:pt x="5216" y="6585"/>
                    <a:pt x="5406" y="6585"/>
                  </a:cubicBezTo>
                  <a:close/>
                  <a:moveTo>
                    <a:pt x="4025" y="1"/>
                  </a:moveTo>
                  <a:cubicBezTo>
                    <a:pt x="3406" y="1"/>
                    <a:pt x="2918" y="489"/>
                    <a:pt x="2918" y="1108"/>
                  </a:cubicBezTo>
                  <a:lnTo>
                    <a:pt x="2918" y="1918"/>
                  </a:lnTo>
                  <a:lnTo>
                    <a:pt x="1084" y="1918"/>
                  </a:lnTo>
                  <a:cubicBezTo>
                    <a:pt x="489" y="1918"/>
                    <a:pt x="1" y="2418"/>
                    <a:pt x="1" y="3013"/>
                  </a:cubicBezTo>
                  <a:lnTo>
                    <a:pt x="1" y="6168"/>
                  </a:lnTo>
                  <a:cubicBezTo>
                    <a:pt x="1" y="6228"/>
                    <a:pt x="37" y="6287"/>
                    <a:pt x="96" y="6311"/>
                  </a:cubicBezTo>
                  <a:cubicBezTo>
                    <a:pt x="203" y="6371"/>
                    <a:pt x="322" y="6430"/>
                    <a:pt x="418" y="6490"/>
                  </a:cubicBezTo>
                  <a:lnTo>
                    <a:pt x="418" y="7311"/>
                  </a:lnTo>
                  <a:cubicBezTo>
                    <a:pt x="418" y="7418"/>
                    <a:pt x="501" y="7490"/>
                    <a:pt x="596" y="7490"/>
                  </a:cubicBezTo>
                  <a:cubicBezTo>
                    <a:pt x="703" y="7490"/>
                    <a:pt x="775" y="7418"/>
                    <a:pt x="775" y="7311"/>
                  </a:cubicBezTo>
                  <a:lnTo>
                    <a:pt x="775" y="6668"/>
                  </a:lnTo>
                  <a:cubicBezTo>
                    <a:pt x="2013" y="7299"/>
                    <a:pt x="3358" y="7668"/>
                    <a:pt x="4740" y="7811"/>
                  </a:cubicBezTo>
                  <a:lnTo>
                    <a:pt x="4740" y="8407"/>
                  </a:lnTo>
                  <a:cubicBezTo>
                    <a:pt x="4740" y="8800"/>
                    <a:pt x="5049" y="9109"/>
                    <a:pt x="5442" y="9109"/>
                  </a:cubicBezTo>
                  <a:lnTo>
                    <a:pt x="6406" y="9109"/>
                  </a:lnTo>
                  <a:cubicBezTo>
                    <a:pt x="6787" y="9109"/>
                    <a:pt x="7109" y="8800"/>
                    <a:pt x="7109" y="8407"/>
                  </a:cubicBezTo>
                  <a:lnTo>
                    <a:pt x="7109" y="7811"/>
                  </a:lnTo>
                  <a:cubicBezTo>
                    <a:pt x="8490" y="7668"/>
                    <a:pt x="9812" y="7299"/>
                    <a:pt x="11062" y="6668"/>
                  </a:cubicBezTo>
                  <a:lnTo>
                    <a:pt x="11062" y="9526"/>
                  </a:lnTo>
                  <a:cubicBezTo>
                    <a:pt x="11062" y="9931"/>
                    <a:pt x="10740" y="10276"/>
                    <a:pt x="10324" y="10276"/>
                  </a:cubicBezTo>
                  <a:lnTo>
                    <a:pt x="1489" y="10276"/>
                  </a:lnTo>
                  <a:cubicBezTo>
                    <a:pt x="1096" y="10276"/>
                    <a:pt x="751" y="9943"/>
                    <a:pt x="751" y="9526"/>
                  </a:cubicBezTo>
                  <a:lnTo>
                    <a:pt x="751" y="8026"/>
                  </a:lnTo>
                  <a:cubicBezTo>
                    <a:pt x="751" y="7918"/>
                    <a:pt x="679" y="7847"/>
                    <a:pt x="572" y="7847"/>
                  </a:cubicBezTo>
                  <a:cubicBezTo>
                    <a:pt x="465" y="7847"/>
                    <a:pt x="394" y="7918"/>
                    <a:pt x="394" y="8026"/>
                  </a:cubicBezTo>
                  <a:lnTo>
                    <a:pt x="394" y="9526"/>
                  </a:lnTo>
                  <a:cubicBezTo>
                    <a:pt x="394" y="10121"/>
                    <a:pt x="882" y="10609"/>
                    <a:pt x="1477" y="10609"/>
                  </a:cubicBezTo>
                  <a:lnTo>
                    <a:pt x="10300" y="10609"/>
                  </a:lnTo>
                  <a:cubicBezTo>
                    <a:pt x="10895" y="10609"/>
                    <a:pt x="11395" y="10121"/>
                    <a:pt x="11395" y="9526"/>
                  </a:cubicBezTo>
                  <a:lnTo>
                    <a:pt x="11395" y="6490"/>
                  </a:lnTo>
                  <a:cubicBezTo>
                    <a:pt x="11490" y="6430"/>
                    <a:pt x="11609" y="6371"/>
                    <a:pt x="11717" y="6311"/>
                  </a:cubicBezTo>
                  <a:cubicBezTo>
                    <a:pt x="11776" y="6287"/>
                    <a:pt x="11812" y="6228"/>
                    <a:pt x="11812" y="6168"/>
                  </a:cubicBezTo>
                  <a:lnTo>
                    <a:pt x="11812" y="3013"/>
                  </a:lnTo>
                  <a:cubicBezTo>
                    <a:pt x="11812" y="2394"/>
                    <a:pt x="11312" y="1918"/>
                    <a:pt x="10716" y="1918"/>
                  </a:cubicBezTo>
                  <a:lnTo>
                    <a:pt x="10276" y="1918"/>
                  </a:lnTo>
                  <a:cubicBezTo>
                    <a:pt x="10169" y="1918"/>
                    <a:pt x="10097" y="2001"/>
                    <a:pt x="10097" y="2096"/>
                  </a:cubicBezTo>
                  <a:cubicBezTo>
                    <a:pt x="10097" y="2203"/>
                    <a:pt x="10169" y="2275"/>
                    <a:pt x="10276" y="2275"/>
                  </a:cubicBezTo>
                  <a:lnTo>
                    <a:pt x="10716" y="2275"/>
                  </a:lnTo>
                  <a:cubicBezTo>
                    <a:pt x="11121" y="2275"/>
                    <a:pt x="11467" y="2608"/>
                    <a:pt x="11467" y="3025"/>
                  </a:cubicBezTo>
                  <a:lnTo>
                    <a:pt x="11467" y="6073"/>
                  </a:lnTo>
                  <a:cubicBezTo>
                    <a:pt x="11359" y="6133"/>
                    <a:pt x="11252" y="6192"/>
                    <a:pt x="11133" y="6252"/>
                  </a:cubicBezTo>
                  <a:cubicBezTo>
                    <a:pt x="10288" y="6704"/>
                    <a:pt x="9395" y="7037"/>
                    <a:pt x="8454" y="7252"/>
                  </a:cubicBezTo>
                  <a:lnTo>
                    <a:pt x="8454" y="5775"/>
                  </a:lnTo>
                  <a:cubicBezTo>
                    <a:pt x="8454" y="5251"/>
                    <a:pt x="8026" y="4823"/>
                    <a:pt x="7502" y="4823"/>
                  </a:cubicBezTo>
                  <a:lnTo>
                    <a:pt x="4275" y="4823"/>
                  </a:lnTo>
                  <a:cubicBezTo>
                    <a:pt x="3751" y="4823"/>
                    <a:pt x="3323" y="5251"/>
                    <a:pt x="3323" y="5775"/>
                  </a:cubicBezTo>
                  <a:lnTo>
                    <a:pt x="3323" y="7252"/>
                  </a:lnTo>
                  <a:cubicBezTo>
                    <a:pt x="2275" y="7014"/>
                    <a:pt x="1275" y="6609"/>
                    <a:pt x="334" y="6073"/>
                  </a:cubicBezTo>
                  <a:lnTo>
                    <a:pt x="334" y="3025"/>
                  </a:lnTo>
                  <a:cubicBezTo>
                    <a:pt x="334" y="2620"/>
                    <a:pt x="656" y="2275"/>
                    <a:pt x="1072" y="2275"/>
                  </a:cubicBezTo>
                  <a:lnTo>
                    <a:pt x="9562" y="2275"/>
                  </a:lnTo>
                  <a:cubicBezTo>
                    <a:pt x="9657" y="2275"/>
                    <a:pt x="9740" y="2203"/>
                    <a:pt x="9740" y="2096"/>
                  </a:cubicBezTo>
                  <a:cubicBezTo>
                    <a:pt x="9740" y="2001"/>
                    <a:pt x="9657" y="1918"/>
                    <a:pt x="9562" y="1918"/>
                  </a:cubicBezTo>
                  <a:lnTo>
                    <a:pt x="8871" y="1918"/>
                  </a:lnTo>
                  <a:lnTo>
                    <a:pt x="8871" y="1108"/>
                  </a:lnTo>
                  <a:cubicBezTo>
                    <a:pt x="8871" y="489"/>
                    <a:pt x="8383" y="1"/>
                    <a:pt x="7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80"/>
            <p:cNvSpPr/>
            <p:nvPr/>
          </p:nvSpPr>
          <p:spPr>
            <a:xfrm>
              <a:off x="2784805" y="3588212"/>
              <a:ext cx="31505" cy="47432"/>
            </a:xfrm>
            <a:custGeom>
              <a:avLst/>
              <a:gdLst/>
              <a:ahLst/>
              <a:cxnLst/>
              <a:rect l="l" t="t" r="r" b="b"/>
              <a:pathLst>
                <a:path w="989" h="1489" extrusionOk="0">
                  <a:moveTo>
                    <a:pt x="631" y="357"/>
                  </a:moveTo>
                  <a:lnTo>
                    <a:pt x="631" y="1143"/>
                  </a:lnTo>
                  <a:lnTo>
                    <a:pt x="346" y="1143"/>
                  </a:lnTo>
                  <a:lnTo>
                    <a:pt x="346" y="357"/>
                  </a:lnTo>
                  <a:close/>
                  <a:moveTo>
                    <a:pt x="179" y="0"/>
                  </a:moveTo>
                  <a:cubicBezTo>
                    <a:pt x="72" y="0"/>
                    <a:pt x="0" y="72"/>
                    <a:pt x="0" y="179"/>
                  </a:cubicBezTo>
                  <a:lnTo>
                    <a:pt x="0" y="1310"/>
                  </a:lnTo>
                  <a:cubicBezTo>
                    <a:pt x="0" y="1405"/>
                    <a:pt x="72" y="1488"/>
                    <a:pt x="179" y="1488"/>
                  </a:cubicBezTo>
                  <a:lnTo>
                    <a:pt x="810" y="1488"/>
                  </a:lnTo>
                  <a:cubicBezTo>
                    <a:pt x="905" y="1488"/>
                    <a:pt x="988" y="1405"/>
                    <a:pt x="988" y="1310"/>
                  </a:cubicBezTo>
                  <a:lnTo>
                    <a:pt x="988" y="179"/>
                  </a:lnTo>
                  <a:cubicBezTo>
                    <a:pt x="965" y="83"/>
                    <a:pt x="893"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80"/>
          <p:cNvGrpSpPr/>
          <p:nvPr/>
        </p:nvGrpSpPr>
        <p:grpSpPr>
          <a:xfrm>
            <a:off x="1188944" y="2223206"/>
            <a:ext cx="271213" cy="383088"/>
            <a:chOff x="1333682" y="3344330"/>
            <a:chExt cx="271213" cy="383088"/>
          </a:xfrm>
        </p:grpSpPr>
        <p:sp>
          <p:nvSpPr>
            <p:cNvPr id="938" name="Google Shape;938;p80"/>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80"/>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80"/>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80"/>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80"/>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80"/>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80"/>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80"/>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80"/>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80"/>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80"/>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80"/>
          <p:cNvGrpSpPr/>
          <p:nvPr/>
        </p:nvGrpSpPr>
        <p:grpSpPr>
          <a:xfrm>
            <a:off x="1144187" y="3889748"/>
            <a:ext cx="360726" cy="361204"/>
            <a:chOff x="3510335" y="2892499"/>
            <a:chExt cx="360726" cy="361204"/>
          </a:xfrm>
        </p:grpSpPr>
        <p:sp>
          <p:nvSpPr>
            <p:cNvPr id="950" name="Google Shape;950;p80"/>
            <p:cNvSpPr/>
            <p:nvPr/>
          </p:nvSpPr>
          <p:spPr>
            <a:xfrm>
              <a:off x="3511864" y="2892499"/>
              <a:ext cx="359197" cy="358751"/>
            </a:xfrm>
            <a:custGeom>
              <a:avLst/>
              <a:gdLst/>
              <a:ahLst/>
              <a:cxnLst/>
              <a:rect l="l" t="t" r="r" b="b"/>
              <a:pathLst>
                <a:path w="11276" h="11262" extrusionOk="0">
                  <a:moveTo>
                    <a:pt x="2035" y="8898"/>
                  </a:moveTo>
                  <a:cubicBezTo>
                    <a:pt x="2132" y="8898"/>
                    <a:pt x="2227" y="8934"/>
                    <a:pt x="2298" y="9005"/>
                  </a:cubicBezTo>
                  <a:cubicBezTo>
                    <a:pt x="2453" y="9160"/>
                    <a:pt x="2453" y="9398"/>
                    <a:pt x="2298" y="9541"/>
                  </a:cubicBezTo>
                  <a:cubicBezTo>
                    <a:pt x="2227" y="9618"/>
                    <a:pt x="2132" y="9657"/>
                    <a:pt x="2035" y="9657"/>
                  </a:cubicBezTo>
                  <a:cubicBezTo>
                    <a:pt x="1938" y="9657"/>
                    <a:pt x="1840" y="9618"/>
                    <a:pt x="1763" y="9541"/>
                  </a:cubicBezTo>
                  <a:cubicBezTo>
                    <a:pt x="1620" y="9398"/>
                    <a:pt x="1620" y="9160"/>
                    <a:pt x="1763" y="9005"/>
                  </a:cubicBezTo>
                  <a:cubicBezTo>
                    <a:pt x="1840" y="8934"/>
                    <a:pt x="1938" y="8898"/>
                    <a:pt x="2035" y="8898"/>
                  </a:cubicBezTo>
                  <a:close/>
                  <a:moveTo>
                    <a:pt x="10477" y="1"/>
                  </a:moveTo>
                  <a:cubicBezTo>
                    <a:pt x="10261" y="1"/>
                    <a:pt x="10042" y="82"/>
                    <a:pt x="9871" y="254"/>
                  </a:cubicBezTo>
                  <a:lnTo>
                    <a:pt x="6882" y="3243"/>
                  </a:lnTo>
                  <a:cubicBezTo>
                    <a:pt x="6716" y="3196"/>
                    <a:pt x="6544" y="3172"/>
                    <a:pt x="6368" y="3172"/>
                  </a:cubicBezTo>
                  <a:cubicBezTo>
                    <a:pt x="6053" y="3172"/>
                    <a:pt x="5727" y="3249"/>
                    <a:pt x="5406" y="3409"/>
                  </a:cubicBezTo>
                  <a:cubicBezTo>
                    <a:pt x="5204" y="3516"/>
                    <a:pt x="4668" y="3766"/>
                    <a:pt x="4013" y="4040"/>
                  </a:cubicBezTo>
                  <a:cubicBezTo>
                    <a:pt x="3906" y="4076"/>
                    <a:pt x="3858" y="4195"/>
                    <a:pt x="3906" y="4290"/>
                  </a:cubicBezTo>
                  <a:cubicBezTo>
                    <a:pt x="3942" y="4371"/>
                    <a:pt x="4017" y="4411"/>
                    <a:pt x="4088" y="4411"/>
                  </a:cubicBezTo>
                  <a:cubicBezTo>
                    <a:pt x="4112" y="4411"/>
                    <a:pt x="4135" y="4406"/>
                    <a:pt x="4156" y="4398"/>
                  </a:cubicBezTo>
                  <a:cubicBezTo>
                    <a:pt x="4834" y="4124"/>
                    <a:pt x="5382" y="3862"/>
                    <a:pt x="5585" y="3755"/>
                  </a:cubicBezTo>
                  <a:cubicBezTo>
                    <a:pt x="5849" y="3621"/>
                    <a:pt x="6112" y="3561"/>
                    <a:pt x="6358" y="3561"/>
                  </a:cubicBezTo>
                  <a:cubicBezTo>
                    <a:pt x="7385" y="3561"/>
                    <a:pt x="8130" y="4607"/>
                    <a:pt x="7573" y="5731"/>
                  </a:cubicBezTo>
                  <a:cubicBezTo>
                    <a:pt x="7418" y="6029"/>
                    <a:pt x="6930" y="7053"/>
                    <a:pt x="6573" y="8100"/>
                  </a:cubicBezTo>
                  <a:cubicBezTo>
                    <a:pt x="6454" y="8469"/>
                    <a:pt x="6358" y="8803"/>
                    <a:pt x="6299" y="9100"/>
                  </a:cubicBezTo>
                  <a:lnTo>
                    <a:pt x="2227" y="5017"/>
                  </a:lnTo>
                  <a:cubicBezTo>
                    <a:pt x="2572" y="4945"/>
                    <a:pt x="2965" y="4838"/>
                    <a:pt x="3418" y="4671"/>
                  </a:cubicBezTo>
                  <a:cubicBezTo>
                    <a:pt x="3525" y="4648"/>
                    <a:pt x="3584" y="4528"/>
                    <a:pt x="3537" y="4421"/>
                  </a:cubicBezTo>
                  <a:cubicBezTo>
                    <a:pt x="3509" y="4340"/>
                    <a:pt x="3434" y="4286"/>
                    <a:pt x="3352" y="4286"/>
                  </a:cubicBezTo>
                  <a:cubicBezTo>
                    <a:pt x="3326" y="4286"/>
                    <a:pt x="3300" y="4291"/>
                    <a:pt x="3275" y="4302"/>
                  </a:cubicBezTo>
                  <a:cubicBezTo>
                    <a:pt x="2656" y="4517"/>
                    <a:pt x="2203" y="4636"/>
                    <a:pt x="1870" y="4671"/>
                  </a:cubicBezTo>
                  <a:lnTo>
                    <a:pt x="1453" y="4255"/>
                  </a:lnTo>
                  <a:cubicBezTo>
                    <a:pt x="1298" y="4100"/>
                    <a:pt x="1090" y="4022"/>
                    <a:pt x="880" y="4022"/>
                  </a:cubicBezTo>
                  <a:cubicBezTo>
                    <a:pt x="670" y="4022"/>
                    <a:pt x="459" y="4100"/>
                    <a:pt x="298" y="4255"/>
                  </a:cubicBezTo>
                  <a:cubicBezTo>
                    <a:pt x="84" y="4481"/>
                    <a:pt x="1" y="4826"/>
                    <a:pt x="120" y="5136"/>
                  </a:cubicBezTo>
                  <a:cubicBezTo>
                    <a:pt x="157" y="5219"/>
                    <a:pt x="230" y="5266"/>
                    <a:pt x="311" y="5266"/>
                  </a:cubicBezTo>
                  <a:cubicBezTo>
                    <a:pt x="334" y="5266"/>
                    <a:pt x="358" y="5263"/>
                    <a:pt x="382" y="5255"/>
                  </a:cubicBezTo>
                  <a:cubicBezTo>
                    <a:pt x="489" y="5207"/>
                    <a:pt x="524" y="5112"/>
                    <a:pt x="501" y="5005"/>
                  </a:cubicBezTo>
                  <a:cubicBezTo>
                    <a:pt x="379" y="4700"/>
                    <a:pt x="626" y="4433"/>
                    <a:pt x="894" y="4433"/>
                  </a:cubicBezTo>
                  <a:cubicBezTo>
                    <a:pt x="992" y="4433"/>
                    <a:pt x="1093" y="4469"/>
                    <a:pt x="1179" y="4552"/>
                  </a:cubicBezTo>
                  <a:lnTo>
                    <a:pt x="6799" y="10172"/>
                  </a:lnTo>
                  <a:cubicBezTo>
                    <a:pt x="6954" y="10327"/>
                    <a:pt x="6954" y="10601"/>
                    <a:pt x="6799" y="10744"/>
                  </a:cubicBezTo>
                  <a:cubicBezTo>
                    <a:pt x="6716" y="10827"/>
                    <a:pt x="6606" y="10869"/>
                    <a:pt x="6498" y="10869"/>
                  </a:cubicBezTo>
                  <a:cubicBezTo>
                    <a:pt x="6391" y="10869"/>
                    <a:pt x="6287" y="10827"/>
                    <a:pt x="6216" y="10744"/>
                  </a:cubicBezTo>
                  <a:lnTo>
                    <a:pt x="989" y="5529"/>
                  </a:lnTo>
                  <a:cubicBezTo>
                    <a:pt x="953" y="5487"/>
                    <a:pt x="902" y="5466"/>
                    <a:pt x="850" y="5466"/>
                  </a:cubicBezTo>
                  <a:cubicBezTo>
                    <a:pt x="798" y="5466"/>
                    <a:pt x="745" y="5487"/>
                    <a:pt x="703" y="5529"/>
                  </a:cubicBezTo>
                  <a:cubicBezTo>
                    <a:pt x="632" y="5600"/>
                    <a:pt x="632" y="5731"/>
                    <a:pt x="703" y="5802"/>
                  </a:cubicBezTo>
                  <a:lnTo>
                    <a:pt x="2977" y="8088"/>
                  </a:lnTo>
                  <a:lnTo>
                    <a:pt x="2441" y="8624"/>
                  </a:lnTo>
                  <a:cubicBezTo>
                    <a:pt x="2319" y="8551"/>
                    <a:pt x="2182" y="8513"/>
                    <a:pt x="2046" y="8513"/>
                  </a:cubicBezTo>
                  <a:cubicBezTo>
                    <a:pt x="1852" y="8513"/>
                    <a:pt x="1660" y="8589"/>
                    <a:pt x="1513" y="8743"/>
                  </a:cubicBezTo>
                  <a:cubicBezTo>
                    <a:pt x="1215" y="9041"/>
                    <a:pt x="1215" y="9541"/>
                    <a:pt x="1513" y="9839"/>
                  </a:cubicBezTo>
                  <a:cubicBezTo>
                    <a:pt x="1661" y="9987"/>
                    <a:pt x="1861" y="10062"/>
                    <a:pt x="2060" y="10062"/>
                  </a:cubicBezTo>
                  <a:cubicBezTo>
                    <a:pt x="2260" y="10062"/>
                    <a:pt x="2459" y="9987"/>
                    <a:pt x="2608" y="9839"/>
                  </a:cubicBezTo>
                  <a:cubicBezTo>
                    <a:pt x="2870" y="9589"/>
                    <a:pt x="2906" y="9196"/>
                    <a:pt x="2727" y="8898"/>
                  </a:cubicBezTo>
                  <a:lnTo>
                    <a:pt x="3263" y="8362"/>
                  </a:lnTo>
                  <a:lnTo>
                    <a:pt x="5930" y="11029"/>
                  </a:lnTo>
                  <a:cubicBezTo>
                    <a:pt x="6085" y="11184"/>
                    <a:pt x="6293" y="11261"/>
                    <a:pt x="6501" y="11261"/>
                  </a:cubicBezTo>
                  <a:cubicBezTo>
                    <a:pt x="6710" y="11261"/>
                    <a:pt x="6918" y="11184"/>
                    <a:pt x="7073" y="11029"/>
                  </a:cubicBezTo>
                  <a:cubicBezTo>
                    <a:pt x="7359" y="10696"/>
                    <a:pt x="7359" y="10184"/>
                    <a:pt x="7049" y="9874"/>
                  </a:cubicBezTo>
                  <a:lnTo>
                    <a:pt x="6632" y="9458"/>
                  </a:lnTo>
                  <a:cubicBezTo>
                    <a:pt x="6751" y="8529"/>
                    <a:pt x="7299" y="7136"/>
                    <a:pt x="7906" y="5910"/>
                  </a:cubicBezTo>
                  <a:cubicBezTo>
                    <a:pt x="8168" y="5421"/>
                    <a:pt x="8204" y="4898"/>
                    <a:pt x="8073" y="4433"/>
                  </a:cubicBezTo>
                  <a:lnTo>
                    <a:pt x="11109" y="1397"/>
                  </a:lnTo>
                  <a:cubicBezTo>
                    <a:pt x="11181" y="1314"/>
                    <a:pt x="11169" y="1195"/>
                    <a:pt x="11097" y="1123"/>
                  </a:cubicBezTo>
                  <a:cubicBezTo>
                    <a:pt x="11055" y="1086"/>
                    <a:pt x="11008" y="1070"/>
                    <a:pt x="10963" y="1070"/>
                  </a:cubicBezTo>
                  <a:cubicBezTo>
                    <a:pt x="10906" y="1070"/>
                    <a:pt x="10851" y="1095"/>
                    <a:pt x="10811" y="1135"/>
                  </a:cubicBezTo>
                  <a:cubicBezTo>
                    <a:pt x="10800" y="1147"/>
                    <a:pt x="10990" y="969"/>
                    <a:pt x="7906" y="4040"/>
                  </a:cubicBezTo>
                  <a:cubicBezTo>
                    <a:pt x="7763" y="3778"/>
                    <a:pt x="7537" y="3564"/>
                    <a:pt x="7275" y="3409"/>
                  </a:cubicBezTo>
                  <a:lnTo>
                    <a:pt x="10157" y="528"/>
                  </a:lnTo>
                  <a:cubicBezTo>
                    <a:pt x="10248" y="437"/>
                    <a:pt x="10365" y="393"/>
                    <a:pt x="10480" y="393"/>
                  </a:cubicBezTo>
                  <a:cubicBezTo>
                    <a:pt x="10636" y="393"/>
                    <a:pt x="10789" y="473"/>
                    <a:pt x="10871" y="623"/>
                  </a:cubicBezTo>
                  <a:cubicBezTo>
                    <a:pt x="10912" y="690"/>
                    <a:pt x="10983" y="733"/>
                    <a:pt x="11054" y="733"/>
                  </a:cubicBezTo>
                  <a:cubicBezTo>
                    <a:pt x="11085" y="733"/>
                    <a:pt x="11116" y="725"/>
                    <a:pt x="11145" y="707"/>
                  </a:cubicBezTo>
                  <a:cubicBezTo>
                    <a:pt x="11228" y="647"/>
                    <a:pt x="11276" y="528"/>
                    <a:pt x="11216" y="433"/>
                  </a:cubicBezTo>
                  <a:cubicBezTo>
                    <a:pt x="11058" y="152"/>
                    <a:pt x="10770" y="1"/>
                    <a:pt x="10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80"/>
            <p:cNvSpPr/>
            <p:nvPr/>
          </p:nvSpPr>
          <p:spPr>
            <a:xfrm>
              <a:off x="3510335" y="2959936"/>
              <a:ext cx="176413" cy="43291"/>
            </a:xfrm>
            <a:custGeom>
              <a:avLst/>
              <a:gdLst/>
              <a:ahLst/>
              <a:cxnLst/>
              <a:rect l="l" t="t" r="r" b="b"/>
              <a:pathLst>
                <a:path w="5538" h="1359" extrusionOk="0">
                  <a:moveTo>
                    <a:pt x="3439" y="0"/>
                  </a:moveTo>
                  <a:cubicBezTo>
                    <a:pt x="2239" y="0"/>
                    <a:pt x="999" y="350"/>
                    <a:pt x="96" y="995"/>
                  </a:cubicBezTo>
                  <a:cubicBezTo>
                    <a:pt x="13" y="1054"/>
                    <a:pt x="1" y="1185"/>
                    <a:pt x="60" y="1280"/>
                  </a:cubicBezTo>
                  <a:cubicBezTo>
                    <a:pt x="96" y="1330"/>
                    <a:pt x="156" y="1358"/>
                    <a:pt x="217" y="1358"/>
                  </a:cubicBezTo>
                  <a:cubicBezTo>
                    <a:pt x="259" y="1358"/>
                    <a:pt x="300" y="1345"/>
                    <a:pt x="334" y="1316"/>
                  </a:cubicBezTo>
                  <a:cubicBezTo>
                    <a:pt x="965" y="876"/>
                    <a:pt x="1787" y="578"/>
                    <a:pt x="2656" y="459"/>
                  </a:cubicBezTo>
                  <a:cubicBezTo>
                    <a:pt x="2927" y="424"/>
                    <a:pt x="3196" y="407"/>
                    <a:pt x="3459" y="407"/>
                  </a:cubicBezTo>
                  <a:cubicBezTo>
                    <a:pt x="4099" y="407"/>
                    <a:pt x="4708" y="510"/>
                    <a:pt x="5240" y="721"/>
                  </a:cubicBezTo>
                  <a:cubicBezTo>
                    <a:pt x="5258" y="729"/>
                    <a:pt x="5279" y="733"/>
                    <a:pt x="5300" y="733"/>
                  </a:cubicBezTo>
                  <a:cubicBezTo>
                    <a:pt x="5373" y="733"/>
                    <a:pt x="5453" y="687"/>
                    <a:pt x="5490" y="614"/>
                  </a:cubicBezTo>
                  <a:cubicBezTo>
                    <a:pt x="5537" y="506"/>
                    <a:pt x="5478" y="387"/>
                    <a:pt x="5383" y="352"/>
                  </a:cubicBezTo>
                  <a:cubicBezTo>
                    <a:pt x="4795" y="114"/>
                    <a:pt x="4123" y="0"/>
                    <a:pt x="3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80"/>
            <p:cNvSpPr/>
            <p:nvPr/>
          </p:nvSpPr>
          <p:spPr>
            <a:xfrm>
              <a:off x="3530435" y="2920213"/>
              <a:ext cx="133918" cy="35072"/>
            </a:xfrm>
            <a:custGeom>
              <a:avLst/>
              <a:gdLst/>
              <a:ahLst/>
              <a:cxnLst/>
              <a:rect l="l" t="t" r="r" b="b"/>
              <a:pathLst>
                <a:path w="4204" h="1101" extrusionOk="0">
                  <a:moveTo>
                    <a:pt x="2585" y="0"/>
                  </a:moveTo>
                  <a:cubicBezTo>
                    <a:pt x="1695" y="0"/>
                    <a:pt x="780" y="258"/>
                    <a:pt x="108" y="741"/>
                  </a:cubicBezTo>
                  <a:cubicBezTo>
                    <a:pt x="13" y="801"/>
                    <a:pt x="1" y="932"/>
                    <a:pt x="60" y="1027"/>
                  </a:cubicBezTo>
                  <a:cubicBezTo>
                    <a:pt x="95" y="1076"/>
                    <a:pt x="158" y="1100"/>
                    <a:pt x="221" y="1100"/>
                  </a:cubicBezTo>
                  <a:cubicBezTo>
                    <a:pt x="266" y="1100"/>
                    <a:pt x="311" y="1088"/>
                    <a:pt x="346" y="1063"/>
                  </a:cubicBezTo>
                  <a:cubicBezTo>
                    <a:pt x="955" y="637"/>
                    <a:pt x="1801" y="405"/>
                    <a:pt x="2613" y="405"/>
                  </a:cubicBezTo>
                  <a:cubicBezTo>
                    <a:pt x="3071" y="405"/>
                    <a:pt x="3519" y="479"/>
                    <a:pt x="3906" y="634"/>
                  </a:cubicBezTo>
                  <a:cubicBezTo>
                    <a:pt x="3925" y="642"/>
                    <a:pt x="3945" y="646"/>
                    <a:pt x="3966" y="646"/>
                  </a:cubicBezTo>
                  <a:cubicBezTo>
                    <a:pt x="4039" y="646"/>
                    <a:pt x="4119" y="599"/>
                    <a:pt x="4156" y="515"/>
                  </a:cubicBezTo>
                  <a:cubicBezTo>
                    <a:pt x="4204" y="408"/>
                    <a:pt x="4144" y="289"/>
                    <a:pt x="4049" y="265"/>
                  </a:cubicBezTo>
                  <a:cubicBezTo>
                    <a:pt x="3604" y="86"/>
                    <a:pt x="3099" y="0"/>
                    <a:pt x="2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80"/>
            <p:cNvSpPr/>
            <p:nvPr/>
          </p:nvSpPr>
          <p:spPr>
            <a:xfrm>
              <a:off x="3761416" y="3078787"/>
              <a:ext cx="53134" cy="174916"/>
            </a:xfrm>
            <a:custGeom>
              <a:avLst/>
              <a:gdLst/>
              <a:ahLst/>
              <a:cxnLst/>
              <a:rect l="l" t="t" r="r" b="b"/>
              <a:pathLst>
                <a:path w="1668" h="5491" extrusionOk="0">
                  <a:moveTo>
                    <a:pt x="830" y="1"/>
                  </a:moveTo>
                  <a:cubicBezTo>
                    <a:pt x="807" y="1"/>
                    <a:pt x="784" y="5"/>
                    <a:pt x="763" y="14"/>
                  </a:cubicBezTo>
                  <a:cubicBezTo>
                    <a:pt x="656" y="62"/>
                    <a:pt x="608" y="181"/>
                    <a:pt x="656" y="276"/>
                  </a:cubicBezTo>
                  <a:cubicBezTo>
                    <a:pt x="953" y="1002"/>
                    <a:pt x="1061" y="1919"/>
                    <a:pt x="918" y="2848"/>
                  </a:cubicBezTo>
                  <a:cubicBezTo>
                    <a:pt x="799" y="3717"/>
                    <a:pt x="501" y="4550"/>
                    <a:pt x="60" y="5169"/>
                  </a:cubicBezTo>
                  <a:cubicBezTo>
                    <a:pt x="1" y="5253"/>
                    <a:pt x="13" y="5372"/>
                    <a:pt x="108" y="5443"/>
                  </a:cubicBezTo>
                  <a:cubicBezTo>
                    <a:pt x="136" y="5476"/>
                    <a:pt x="174" y="5491"/>
                    <a:pt x="213" y="5491"/>
                  </a:cubicBezTo>
                  <a:cubicBezTo>
                    <a:pt x="272" y="5491"/>
                    <a:pt x="334" y="5458"/>
                    <a:pt x="370" y="5407"/>
                  </a:cubicBezTo>
                  <a:cubicBezTo>
                    <a:pt x="1370" y="3991"/>
                    <a:pt x="1668" y="1740"/>
                    <a:pt x="1013" y="121"/>
                  </a:cubicBezTo>
                  <a:cubicBezTo>
                    <a:pt x="977" y="41"/>
                    <a:pt x="901" y="1"/>
                    <a:pt x="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0"/>
            <p:cNvSpPr/>
            <p:nvPr/>
          </p:nvSpPr>
          <p:spPr>
            <a:xfrm>
              <a:off x="3809230" y="3100990"/>
              <a:ext cx="42877" cy="132326"/>
            </a:xfrm>
            <a:custGeom>
              <a:avLst/>
              <a:gdLst/>
              <a:ahLst/>
              <a:cxnLst/>
              <a:rect l="l" t="t" r="r" b="b"/>
              <a:pathLst>
                <a:path w="1346" h="4154" extrusionOk="0">
                  <a:moveTo>
                    <a:pt x="674" y="1"/>
                  </a:moveTo>
                  <a:cubicBezTo>
                    <a:pt x="647" y="1"/>
                    <a:pt x="620" y="7"/>
                    <a:pt x="595" y="19"/>
                  </a:cubicBezTo>
                  <a:cubicBezTo>
                    <a:pt x="488" y="67"/>
                    <a:pt x="452" y="186"/>
                    <a:pt x="488" y="269"/>
                  </a:cubicBezTo>
                  <a:cubicBezTo>
                    <a:pt x="929" y="1365"/>
                    <a:pt x="750" y="2877"/>
                    <a:pt x="60" y="3829"/>
                  </a:cubicBezTo>
                  <a:cubicBezTo>
                    <a:pt x="0" y="3925"/>
                    <a:pt x="24" y="4044"/>
                    <a:pt x="107" y="4115"/>
                  </a:cubicBezTo>
                  <a:cubicBezTo>
                    <a:pt x="134" y="4142"/>
                    <a:pt x="170" y="4153"/>
                    <a:pt x="209" y="4153"/>
                  </a:cubicBezTo>
                  <a:cubicBezTo>
                    <a:pt x="273" y="4153"/>
                    <a:pt x="344" y="4120"/>
                    <a:pt x="381" y="4068"/>
                  </a:cubicBezTo>
                  <a:cubicBezTo>
                    <a:pt x="1119" y="3008"/>
                    <a:pt x="1345" y="1341"/>
                    <a:pt x="857" y="127"/>
                  </a:cubicBezTo>
                  <a:cubicBezTo>
                    <a:pt x="822" y="48"/>
                    <a:pt x="748" y="1"/>
                    <a:pt x="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 name="Google Shape;955;p80"/>
          <p:cNvSpPr/>
          <p:nvPr/>
        </p:nvSpPr>
        <p:spPr>
          <a:xfrm>
            <a:off x="1133946" y="1430717"/>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2"/>
                                        </p:tgtEl>
                                        <p:attrNameLst>
                                          <p:attrName>style.visibility</p:attrName>
                                        </p:attrNameLst>
                                      </p:cBhvr>
                                      <p:to>
                                        <p:strVal val="visible"/>
                                      </p:to>
                                    </p:set>
                                    <p:animEffect transition="in" filter="fade">
                                      <p:cBhvr>
                                        <p:cTn id="7" dur="1000"/>
                                        <p:tgtEl>
                                          <p:spTgt spid="922"/>
                                        </p:tgtEl>
                                      </p:cBhvr>
                                    </p:animEffect>
                                  </p:childTnLst>
                                </p:cTn>
                              </p:par>
                              <p:par>
                                <p:cTn id="8" presetID="10" presetClass="entr" presetSubtype="0" fill="hold" nodeType="withEffect">
                                  <p:stCondLst>
                                    <p:cond delay="0"/>
                                  </p:stCondLst>
                                  <p:childTnLst>
                                    <p:set>
                                      <p:cBhvr>
                                        <p:cTn id="9" dur="1" fill="hold">
                                          <p:stCondLst>
                                            <p:cond delay="0"/>
                                          </p:stCondLst>
                                        </p:cTn>
                                        <p:tgtEl>
                                          <p:spTgt spid="923"/>
                                        </p:tgtEl>
                                        <p:attrNameLst>
                                          <p:attrName>style.visibility</p:attrName>
                                        </p:attrNameLst>
                                      </p:cBhvr>
                                      <p:to>
                                        <p:strVal val="visible"/>
                                      </p:to>
                                    </p:set>
                                    <p:animEffect transition="in" filter="fade">
                                      <p:cBhvr>
                                        <p:cTn id="10" dur="1000"/>
                                        <p:tgtEl>
                                          <p:spTgt spid="923"/>
                                        </p:tgtEl>
                                      </p:cBhvr>
                                    </p:animEffect>
                                  </p:childTnLst>
                                </p:cTn>
                              </p:par>
                              <p:par>
                                <p:cTn id="11" presetID="10" presetClass="entr" presetSubtype="0" fill="hold" nodeType="withEffect">
                                  <p:stCondLst>
                                    <p:cond delay="0"/>
                                  </p:stCondLst>
                                  <p:childTnLst>
                                    <p:set>
                                      <p:cBhvr>
                                        <p:cTn id="12" dur="1" fill="hold">
                                          <p:stCondLst>
                                            <p:cond delay="0"/>
                                          </p:stCondLst>
                                        </p:cTn>
                                        <p:tgtEl>
                                          <p:spTgt spid="930"/>
                                        </p:tgtEl>
                                        <p:attrNameLst>
                                          <p:attrName>style.visibility</p:attrName>
                                        </p:attrNameLst>
                                      </p:cBhvr>
                                      <p:to>
                                        <p:strVal val="visible"/>
                                      </p:to>
                                    </p:set>
                                    <p:animEffect transition="in" filter="fade">
                                      <p:cBhvr>
                                        <p:cTn id="13" dur="1000"/>
                                        <p:tgtEl>
                                          <p:spTgt spid="930"/>
                                        </p:tgtEl>
                                      </p:cBhvr>
                                    </p:animEffect>
                                  </p:childTnLst>
                                </p:cTn>
                              </p:par>
                              <p:par>
                                <p:cTn id="14" presetID="10" presetClass="entr" presetSubtype="0" fill="hold" nodeType="withEffect">
                                  <p:stCondLst>
                                    <p:cond delay="0"/>
                                  </p:stCondLst>
                                  <p:childTnLst>
                                    <p:set>
                                      <p:cBhvr>
                                        <p:cTn id="15" dur="1" fill="hold">
                                          <p:stCondLst>
                                            <p:cond delay="0"/>
                                          </p:stCondLst>
                                        </p:cTn>
                                        <p:tgtEl>
                                          <p:spTgt spid="955"/>
                                        </p:tgtEl>
                                        <p:attrNameLst>
                                          <p:attrName>style.visibility</p:attrName>
                                        </p:attrNameLst>
                                      </p:cBhvr>
                                      <p:to>
                                        <p:strVal val="visible"/>
                                      </p:to>
                                    </p:set>
                                    <p:animEffect transition="in" filter="fade">
                                      <p:cBhvr>
                                        <p:cTn id="16" dur="1000"/>
                                        <p:tgtEl>
                                          <p:spTgt spid="95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24"/>
                                        </p:tgtEl>
                                        <p:attrNameLst>
                                          <p:attrName>style.visibility</p:attrName>
                                        </p:attrNameLst>
                                      </p:cBhvr>
                                      <p:to>
                                        <p:strVal val="visible"/>
                                      </p:to>
                                    </p:set>
                                    <p:animEffect transition="in" filter="fade">
                                      <p:cBhvr>
                                        <p:cTn id="21" dur="1000"/>
                                        <p:tgtEl>
                                          <p:spTgt spid="924"/>
                                        </p:tgtEl>
                                      </p:cBhvr>
                                    </p:animEffect>
                                  </p:childTnLst>
                                </p:cTn>
                              </p:par>
                              <p:par>
                                <p:cTn id="22" presetID="10" presetClass="entr" presetSubtype="0" fill="hold" nodeType="withEffect">
                                  <p:stCondLst>
                                    <p:cond delay="0"/>
                                  </p:stCondLst>
                                  <p:childTnLst>
                                    <p:set>
                                      <p:cBhvr>
                                        <p:cTn id="23" dur="1" fill="hold">
                                          <p:stCondLst>
                                            <p:cond delay="0"/>
                                          </p:stCondLst>
                                        </p:cTn>
                                        <p:tgtEl>
                                          <p:spTgt spid="925"/>
                                        </p:tgtEl>
                                        <p:attrNameLst>
                                          <p:attrName>style.visibility</p:attrName>
                                        </p:attrNameLst>
                                      </p:cBhvr>
                                      <p:to>
                                        <p:strVal val="visible"/>
                                      </p:to>
                                    </p:set>
                                    <p:animEffect transition="in" filter="fade">
                                      <p:cBhvr>
                                        <p:cTn id="24" dur="1000"/>
                                        <p:tgtEl>
                                          <p:spTgt spid="925"/>
                                        </p:tgtEl>
                                      </p:cBhvr>
                                    </p:animEffect>
                                  </p:childTnLst>
                                </p:cTn>
                              </p:par>
                              <p:par>
                                <p:cTn id="25" presetID="10" presetClass="entr" presetSubtype="0" fill="hold" nodeType="withEffect">
                                  <p:stCondLst>
                                    <p:cond delay="0"/>
                                  </p:stCondLst>
                                  <p:childTnLst>
                                    <p:set>
                                      <p:cBhvr>
                                        <p:cTn id="26" dur="1" fill="hold">
                                          <p:stCondLst>
                                            <p:cond delay="0"/>
                                          </p:stCondLst>
                                        </p:cTn>
                                        <p:tgtEl>
                                          <p:spTgt spid="931"/>
                                        </p:tgtEl>
                                        <p:attrNameLst>
                                          <p:attrName>style.visibility</p:attrName>
                                        </p:attrNameLst>
                                      </p:cBhvr>
                                      <p:to>
                                        <p:strVal val="visible"/>
                                      </p:to>
                                    </p:set>
                                    <p:animEffect transition="in" filter="fade">
                                      <p:cBhvr>
                                        <p:cTn id="27" dur="1000"/>
                                        <p:tgtEl>
                                          <p:spTgt spid="931"/>
                                        </p:tgtEl>
                                      </p:cBhvr>
                                    </p:animEffect>
                                  </p:childTnLst>
                                </p:cTn>
                              </p:par>
                              <p:par>
                                <p:cTn id="28" presetID="10" presetClass="entr" presetSubtype="0" fill="hold" nodeType="withEffect">
                                  <p:stCondLst>
                                    <p:cond delay="0"/>
                                  </p:stCondLst>
                                  <p:childTnLst>
                                    <p:set>
                                      <p:cBhvr>
                                        <p:cTn id="29" dur="1" fill="hold">
                                          <p:stCondLst>
                                            <p:cond delay="0"/>
                                          </p:stCondLst>
                                        </p:cTn>
                                        <p:tgtEl>
                                          <p:spTgt spid="937"/>
                                        </p:tgtEl>
                                        <p:attrNameLst>
                                          <p:attrName>style.visibility</p:attrName>
                                        </p:attrNameLst>
                                      </p:cBhvr>
                                      <p:to>
                                        <p:strVal val="visible"/>
                                      </p:to>
                                    </p:set>
                                    <p:animEffect transition="in" filter="fade">
                                      <p:cBhvr>
                                        <p:cTn id="30" dur="1000"/>
                                        <p:tgtEl>
                                          <p:spTgt spid="9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26"/>
                                        </p:tgtEl>
                                        <p:attrNameLst>
                                          <p:attrName>style.visibility</p:attrName>
                                        </p:attrNameLst>
                                      </p:cBhvr>
                                      <p:to>
                                        <p:strVal val="visible"/>
                                      </p:to>
                                    </p:set>
                                    <p:animEffect transition="in" filter="fade">
                                      <p:cBhvr>
                                        <p:cTn id="35" dur="1000"/>
                                        <p:tgtEl>
                                          <p:spTgt spid="926"/>
                                        </p:tgtEl>
                                      </p:cBhvr>
                                    </p:animEffect>
                                  </p:childTnLst>
                                </p:cTn>
                              </p:par>
                              <p:par>
                                <p:cTn id="36" presetID="10" presetClass="entr" presetSubtype="0" fill="hold" nodeType="withEffect">
                                  <p:stCondLst>
                                    <p:cond delay="0"/>
                                  </p:stCondLst>
                                  <p:childTnLst>
                                    <p:set>
                                      <p:cBhvr>
                                        <p:cTn id="37" dur="1" fill="hold">
                                          <p:stCondLst>
                                            <p:cond delay="0"/>
                                          </p:stCondLst>
                                        </p:cTn>
                                        <p:tgtEl>
                                          <p:spTgt spid="927"/>
                                        </p:tgtEl>
                                        <p:attrNameLst>
                                          <p:attrName>style.visibility</p:attrName>
                                        </p:attrNameLst>
                                      </p:cBhvr>
                                      <p:to>
                                        <p:strVal val="visible"/>
                                      </p:to>
                                    </p:set>
                                    <p:animEffect transition="in" filter="fade">
                                      <p:cBhvr>
                                        <p:cTn id="38" dur="1000"/>
                                        <p:tgtEl>
                                          <p:spTgt spid="927"/>
                                        </p:tgtEl>
                                      </p:cBhvr>
                                    </p:animEffect>
                                  </p:childTnLst>
                                </p:cTn>
                              </p:par>
                              <p:par>
                                <p:cTn id="39" presetID="10" presetClass="entr" presetSubtype="0" fill="hold" nodeType="withEffect">
                                  <p:stCondLst>
                                    <p:cond delay="0"/>
                                  </p:stCondLst>
                                  <p:childTnLst>
                                    <p:set>
                                      <p:cBhvr>
                                        <p:cTn id="40" dur="1" fill="hold">
                                          <p:stCondLst>
                                            <p:cond delay="0"/>
                                          </p:stCondLst>
                                        </p:cTn>
                                        <p:tgtEl>
                                          <p:spTgt spid="932"/>
                                        </p:tgtEl>
                                        <p:attrNameLst>
                                          <p:attrName>style.visibility</p:attrName>
                                        </p:attrNameLst>
                                      </p:cBhvr>
                                      <p:to>
                                        <p:strVal val="visible"/>
                                      </p:to>
                                    </p:set>
                                    <p:animEffect transition="in" filter="fade">
                                      <p:cBhvr>
                                        <p:cTn id="41" dur="1000"/>
                                        <p:tgtEl>
                                          <p:spTgt spid="932"/>
                                        </p:tgtEl>
                                      </p:cBhvr>
                                    </p:animEffect>
                                  </p:childTnLst>
                                </p:cTn>
                              </p:par>
                              <p:par>
                                <p:cTn id="42" presetID="10" presetClass="entr" presetSubtype="0" fill="hold" nodeType="withEffect">
                                  <p:stCondLst>
                                    <p:cond delay="0"/>
                                  </p:stCondLst>
                                  <p:childTnLst>
                                    <p:set>
                                      <p:cBhvr>
                                        <p:cTn id="43" dur="1" fill="hold">
                                          <p:stCondLst>
                                            <p:cond delay="0"/>
                                          </p:stCondLst>
                                        </p:cTn>
                                        <p:tgtEl>
                                          <p:spTgt spid="934"/>
                                        </p:tgtEl>
                                        <p:attrNameLst>
                                          <p:attrName>style.visibility</p:attrName>
                                        </p:attrNameLst>
                                      </p:cBhvr>
                                      <p:to>
                                        <p:strVal val="visible"/>
                                      </p:to>
                                    </p:set>
                                    <p:animEffect transition="in" filter="fade">
                                      <p:cBhvr>
                                        <p:cTn id="44" dur="1000"/>
                                        <p:tgtEl>
                                          <p:spTgt spid="93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28"/>
                                        </p:tgtEl>
                                        <p:attrNameLst>
                                          <p:attrName>style.visibility</p:attrName>
                                        </p:attrNameLst>
                                      </p:cBhvr>
                                      <p:to>
                                        <p:strVal val="visible"/>
                                      </p:to>
                                    </p:set>
                                    <p:animEffect transition="in" filter="fade">
                                      <p:cBhvr>
                                        <p:cTn id="49" dur="1000"/>
                                        <p:tgtEl>
                                          <p:spTgt spid="928"/>
                                        </p:tgtEl>
                                      </p:cBhvr>
                                    </p:animEffect>
                                  </p:childTnLst>
                                </p:cTn>
                              </p:par>
                              <p:par>
                                <p:cTn id="50" presetID="10" presetClass="entr" presetSubtype="0" fill="hold" nodeType="withEffect">
                                  <p:stCondLst>
                                    <p:cond delay="0"/>
                                  </p:stCondLst>
                                  <p:childTnLst>
                                    <p:set>
                                      <p:cBhvr>
                                        <p:cTn id="51" dur="1" fill="hold">
                                          <p:stCondLst>
                                            <p:cond delay="0"/>
                                          </p:stCondLst>
                                        </p:cTn>
                                        <p:tgtEl>
                                          <p:spTgt spid="929"/>
                                        </p:tgtEl>
                                        <p:attrNameLst>
                                          <p:attrName>style.visibility</p:attrName>
                                        </p:attrNameLst>
                                      </p:cBhvr>
                                      <p:to>
                                        <p:strVal val="visible"/>
                                      </p:to>
                                    </p:set>
                                    <p:animEffect transition="in" filter="fade">
                                      <p:cBhvr>
                                        <p:cTn id="52" dur="1000"/>
                                        <p:tgtEl>
                                          <p:spTgt spid="929"/>
                                        </p:tgtEl>
                                      </p:cBhvr>
                                    </p:animEffect>
                                  </p:childTnLst>
                                </p:cTn>
                              </p:par>
                              <p:par>
                                <p:cTn id="53" presetID="10" presetClass="entr" presetSubtype="0" fill="hold" nodeType="withEffect">
                                  <p:stCondLst>
                                    <p:cond delay="0"/>
                                  </p:stCondLst>
                                  <p:childTnLst>
                                    <p:set>
                                      <p:cBhvr>
                                        <p:cTn id="54" dur="1" fill="hold">
                                          <p:stCondLst>
                                            <p:cond delay="0"/>
                                          </p:stCondLst>
                                        </p:cTn>
                                        <p:tgtEl>
                                          <p:spTgt spid="933"/>
                                        </p:tgtEl>
                                        <p:attrNameLst>
                                          <p:attrName>style.visibility</p:attrName>
                                        </p:attrNameLst>
                                      </p:cBhvr>
                                      <p:to>
                                        <p:strVal val="visible"/>
                                      </p:to>
                                    </p:set>
                                    <p:animEffect transition="in" filter="fade">
                                      <p:cBhvr>
                                        <p:cTn id="55" dur="1000"/>
                                        <p:tgtEl>
                                          <p:spTgt spid="933"/>
                                        </p:tgtEl>
                                      </p:cBhvr>
                                    </p:animEffect>
                                  </p:childTnLst>
                                </p:cTn>
                              </p:par>
                              <p:par>
                                <p:cTn id="56" presetID="10" presetClass="entr" presetSubtype="0" fill="hold" nodeType="withEffect">
                                  <p:stCondLst>
                                    <p:cond delay="0"/>
                                  </p:stCondLst>
                                  <p:childTnLst>
                                    <p:set>
                                      <p:cBhvr>
                                        <p:cTn id="57" dur="1" fill="hold">
                                          <p:stCondLst>
                                            <p:cond delay="0"/>
                                          </p:stCondLst>
                                        </p:cTn>
                                        <p:tgtEl>
                                          <p:spTgt spid="949"/>
                                        </p:tgtEl>
                                        <p:attrNameLst>
                                          <p:attrName>style.visibility</p:attrName>
                                        </p:attrNameLst>
                                      </p:cBhvr>
                                      <p:to>
                                        <p:strVal val="visible"/>
                                      </p:to>
                                    </p:set>
                                    <p:animEffect transition="in" filter="fade">
                                      <p:cBhvr>
                                        <p:cTn id="58" dur="1000"/>
                                        <p:tgtEl>
                                          <p:spTgt spid="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81"/>
          <p:cNvSpPr/>
          <p:nvPr/>
        </p:nvSpPr>
        <p:spPr>
          <a:xfrm>
            <a:off x="3695700" y="1882900"/>
            <a:ext cx="1752600" cy="1752600"/>
          </a:xfrm>
          <a:prstGeom prst="ellipse">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Saturn is a gas giant and has rings</a:t>
            </a:r>
            <a:endParaRPr/>
          </a:p>
        </p:txBody>
      </p:sp>
      <p:sp>
        <p:nvSpPr>
          <p:cNvPr id="961" name="Google Shape;961;p81"/>
          <p:cNvSpPr/>
          <p:nvPr/>
        </p:nvSpPr>
        <p:spPr>
          <a:xfrm flipH="1">
            <a:off x="2682100" y="1244750"/>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81"/>
          <p:cNvSpPr/>
          <p:nvPr/>
        </p:nvSpPr>
        <p:spPr>
          <a:xfrm flipH="1">
            <a:off x="2682100" y="2429075"/>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81"/>
          <p:cNvSpPr/>
          <p:nvPr/>
        </p:nvSpPr>
        <p:spPr>
          <a:xfrm flipH="1">
            <a:off x="2682100" y="3613400"/>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81"/>
          <p:cNvSpPr/>
          <p:nvPr/>
        </p:nvSpPr>
        <p:spPr>
          <a:xfrm flipH="1">
            <a:off x="5801600" y="1244750"/>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81"/>
          <p:cNvSpPr/>
          <p:nvPr/>
        </p:nvSpPr>
        <p:spPr>
          <a:xfrm flipH="1">
            <a:off x="5801600" y="2429075"/>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81"/>
          <p:cNvSpPr/>
          <p:nvPr/>
        </p:nvSpPr>
        <p:spPr>
          <a:xfrm flipH="1">
            <a:off x="5801600" y="3613400"/>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81"/>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METHODOLOGY</a:t>
            </a:r>
            <a:endParaRPr/>
          </a:p>
        </p:txBody>
      </p:sp>
      <p:sp>
        <p:nvSpPr>
          <p:cNvPr id="968" name="Google Shape;968;p81"/>
          <p:cNvSpPr txBox="1"/>
          <p:nvPr/>
        </p:nvSpPr>
        <p:spPr>
          <a:xfrm flipH="1">
            <a:off x="6549849" y="2648878"/>
            <a:ext cx="1880700" cy="51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Venus has a beautiful name</a:t>
            </a:r>
            <a:endParaRPr>
              <a:solidFill>
                <a:schemeClr val="dk2"/>
              </a:solidFill>
              <a:latin typeface="Montserrat Medium"/>
              <a:ea typeface="Montserrat Medium"/>
              <a:cs typeface="Montserrat Medium"/>
              <a:sym typeface="Montserrat Medium"/>
            </a:endParaRPr>
          </a:p>
        </p:txBody>
      </p:sp>
      <p:sp>
        <p:nvSpPr>
          <p:cNvPr id="969" name="Google Shape;969;p81"/>
          <p:cNvSpPr txBox="1"/>
          <p:nvPr/>
        </p:nvSpPr>
        <p:spPr>
          <a:xfrm flipH="1">
            <a:off x="6549861" y="2308623"/>
            <a:ext cx="1880700" cy="400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INCOME</a:t>
            </a:r>
            <a:endParaRPr sz="2000">
              <a:solidFill>
                <a:schemeClr val="dk2"/>
              </a:solidFill>
              <a:latin typeface="Montserrat ExtraBold"/>
              <a:ea typeface="Montserrat ExtraBold"/>
              <a:cs typeface="Montserrat ExtraBold"/>
              <a:sym typeface="Montserrat ExtraBold"/>
            </a:endParaRPr>
          </a:p>
        </p:txBody>
      </p:sp>
      <p:sp>
        <p:nvSpPr>
          <p:cNvPr id="970" name="Google Shape;970;p81"/>
          <p:cNvSpPr txBox="1"/>
          <p:nvPr/>
        </p:nvSpPr>
        <p:spPr>
          <a:xfrm flipH="1">
            <a:off x="6549541" y="1451431"/>
            <a:ext cx="1880700" cy="530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Mercury is the smallest planet</a:t>
            </a:r>
            <a:endParaRPr>
              <a:solidFill>
                <a:schemeClr val="dk2"/>
              </a:solidFill>
              <a:latin typeface="Montserrat Medium"/>
              <a:ea typeface="Montserrat Medium"/>
              <a:cs typeface="Montserrat Medium"/>
              <a:sym typeface="Montserrat Medium"/>
            </a:endParaRPr>
          </a:p>
        </p:txBody>
      </p:sp>
      <p:sp>
        <p:nvSpPr>
          <p:cNvPr id="971" name="Google Shape;971;p81"/>
          <p:cNvSpPr txBox="1"/>
          <p:nvPr/>
        </p:nvSpPr>
        <p:spPr>
          <a:xfrm flipH="1">
            <a:off x="6549529" y="1129475"/>
            <a:ext cx="1880700" cy="400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PROCESS</a:t>
            </a:r>
            <a:endParaRPr sz="2000">
              <a:solidFill>
                <a:schemeClr val="dk2"/>
              </a:solidFill>
              <a:latin typeface="Montserrat ExtraBold"/>
              <a:ea typeface="Montserrat ExtraBold"/>
              <a:cs typeface="Montserrat ExtraBold"/>
              <a:sym typeface="Montserrat ExtraBold"/>
            </a:endParaRPr>
          </a:p>
        </p:txBody>
      </p:sp>
      <p:sp>
        <p:nvSpPr>
          <p:cNvPr id="972" name="Google Shape;972;p81"/>
          <p:cNvSpPr txBox="1"/>
          <p:nvPr/>
        </p:nvSpPr>
        <p:spPr>
          <a:xfrm>
            <a:off x="713439" y="1451431"/>
            <a:ext cx="1881000" cy="530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Medium"/>
                <a:ea typeface="Montserrat Medium"/>
                <a:cs typeface="Montserrat Medium"/>
                <a:sym typeface="Montserrat Medium"/>
              </a:rPr>
              <a:t>Jupiter is the biggest planet</a:t>
            </a:r>
            <a:endParaRPr>
              <a:solidFill>
                <a:schemeClr val="dk2"/>
              </a:solidFill>
              <a:latin typeface="Montserrat Medium"/>
              <a:ea typeface="Montserrat Medium"/>
              <a:cs typeface="Montserrat Medium"/>
              <a:sym typeface="Montserrat Medium"/>
            </a:endParaRPr>
          </a:p>
        </p:txBody>
      </p:sp>
      <p:sp>
        <p:nvSpPr>
          <p:cNvPr id="973" name="Google Shape;973;p81"/>
          <p:cNvSpPr txBox="1"/>
          <p:nvPr/>
        </p:nvSpPr>
        <p:spPr>
          <a:xfrm>
            <a:off x="713439" y="1129475"/>
            <a:ext cx="1881000" cy="4002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RESEARCH</a:t>
            </a:r>
            <a:endParaRPr sz="2000">
              <a:solidFill>
                <a:schemeClr val="dk2"/>
              </a:solidFill>
              <a:latin typeface="Montserrat ExtraBold"/>
              <a:ea typeface="Montserrat ExtraBold"/>
              <a:cs typeface="Montserrat ExtraBold"/>
              <a:sym typeface="Montserrat ExtraBold"/>
            </a:endParaRPr>
          </a:p>
        </p:txBody>
      </p:sp>
      <p:sp>
        <p:nvSpPr>
          <p:cNvPr id="974" name="Google Shape;974;p81"/>
          <p:cNvSpPr txBox="1"/>
          <p:nvPr/>
        </p:nvSpPr>
        <p:spPr>
          <a:xfrm>
            <a:off x="713439" y="2630578"/>
            <a:ext cx="1881000" cy="530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Medium"/>
                <a:ea typeface="Montserrat Medium"/>
                <a:cs typeface="Montserrat Medium"/>
                <a:sym typeface="Montserrat Medium"/>
              </a:rPr>
              <a:t>Despite being red, Mars is cold</a:t>
            </a:r>
            <a:endParaRPr>
              <a:solidFill>
                <a:schemeClr val="dk2"/>
              </a:solidFill>
              <a:latin typeface="Montserrat Medium"/>
              <a:ea typeface="Montserrat Medium"/>
              <a:cs typeface="Montserrat Medium"/>
              <a:sym typeface="Montserrat Medium"/>
            </a:endParaRPr>
          </a:p>
        </p:txBody>
      </p:sp>
      <p:sp>
        <p:nvSpPr>
          <p:cNvPr id="975" name="Google Shape;975;p81"/>
          <p:cNvSpPr txBox="1"/>
          <p:nvPr/>
        </p:nvSpPr>
        <p:spPr>
          <a:xfrm>
            <a:off x="713439" y="2308623"/>
            <a:ext cx="1881000" cy="4002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IDEA</a:t>
            </a:r>
            <a:endParaRPr sz="2000">
              <a:solidFill>
                <a:schemeClr val="dk2"/>
              </a:solidFill>
              <a:latin typeface="Montserrat ExtraBold"/>
              <a:ea typeface="Montserrat ExtraBold"/>
              <a:cs typeface="Montserrat ExtraBold"/>
              <a:sym typeface="Montserrat ExtraBold"/>
            </a:endParaRPr>
          </a:p>
        </p:txBody>
      </p:sp>
      <p:sp>
        <p:nvSpPr>
          <p:cNvPr id="976" name="Google Shape;976;p81"/>
          <p:cNvSpPr txBox="1"/>
          <p:nvPr/>
        </p:nvSpPr>
        <p:spPr>
          <a:xfrm flipH="1">
            <a:off x="6549849" y="3828025"/>
            <a:ext cx="1880700" cy="5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Medium"/>
                <a:ea typeface="Montserrat Medium"/>
                <a:cs typeface="Montserrat Medium"/>
                <a:sym typeface="Montserrat Medium"/>
              </a:rPr>
              <a:t>Neptune is far away from Earth</a:t>
            </a:r>
            <a:endParaRPr>
              <a:solidFill>
                <a:schemeClr val="dk2"/>
              </a:solidFill>
              <a:latin typeface="Montserrat Medium"/>
              <a:ea typeface="Montserrat Medium"/>
              <a:cs typeface="Montserrat Medium"/>
              <a:sym typeface="Montserrat Medium"/>
            </a:endParaRPr>
          </a:p>
        </p:txBody>
      </p:sp>
      <p:sp>
        <p:nvSpPr>
          <p:cNvPr id="977" name="Google Shape;977;p81"/>
          <p:cNvSpPr txBox="1"/>
          <p:nvPr/>
        </p:nvSpPr>
        <p:spPr>
          <a:xfrm flipH="1">
            <a:off x="6549861" y="3487771"/>
            <a:ext cx="1880700" cy="400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GOAL</a:t>
            </a:r>
            <a:endParaRPr sz="2000">
              <a:solidFill>
                <a:schemeClr val="dk2"/>
              </a:solidFill>
              <a:latin typeface="Montserrat ExtraBold"/>
              <a:ea typeface="Montserrat ExtraBold"/>
              <a:cs typeface="Montserrat ExtraBold"/>
              <a:sym typeface="Montserrat ExtraBold"/>
            </a:endParaRPr>
          </a:p>
        </p:txBody>
      </p:sp>
      <p:sp>
        <p:nvSpPr>
          <p:cNvPr id="978" name="Google Shape;978;p81"/>
          <p:cNvSpPr txBox="1"/>
          <p:nvPr/>
        </p:nvSpPr>
        <p:spPr>
          <a:xfrm>
            <a:off x="713439" y="3809725"/>
            <a:ext cx="1881000" cy="530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Medium"/>
                <a:ea typeface="Montserrat Medium"/>
                <a:cs typeface="Montserrat Medium"/>
                <a:sym typeface="Montserrat Medium"/>
              </a:rPr>
              <a:t>Earth is a planet that has life</a:t>
            </a:r>
            <a:endParaRPr>
              <a:solidFill>
                <a:schemeClr val="dk2"/>
              </a:solidFill>
              <a:latin typeface="Montserrat Medium"/>
              <a:ea typeface="Montserrat Medium"/>
              <a:cs typeface="Montserrat Medium"/>
              <a:sym typeface="Montserrat Medium"/>
            </a:endParaRPr>
          </a:p>
        </p:txBody>
      </p:sp>
      <p:sp>
        <p:nvSpPr>
          <p:cNvPr id="979" name="Google Shape;979;p81"/>
          <p:cNvSpPr txBox="1"/>
          <p:nvPr/>
        </p:nvSpPr>
        <p:spPr>
          <a:xfrm>
            <a:off x="713439" y="3487771"/>
            <a:ext cx="1881000" cy="4002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ASPIRATION</a:t>
            </a:r>
            <a:endParaRPr sz="2000">
              <a:solidFill>
                <a:schemeClr val="dk2"/>
              </a:solidFill>
              <a:latin typeface="Montserrat ExtraBold"/>
              <a:ea typeface="Montserrat ExtraBold"/>
              <a:cs typeface="Montserrat ExtraBold"/>
              <a:sym typeface="Montserrat ExtraBold"/>
            </a:endParaRPr>
          </a:p>
        </p:txBody>
      </p:sp>
      <p:cxnSp>
        <p:nvCxnSpPr>
          <p:cNvPr id="980" name="Google Shape;980;p81"/>
          <p:cNvCxnSpPr>
            <a:stCxn id="961" idx="2"/>
            <a:endCxn id="960" idx="2"/>
          </p:cNvCxnSpPr>
          <p:nvPr/>
        </p:nvCxnSpPr>
        <p:spPr>
          <a:xfrm>
            <a:off x="3342400" y="1574900"/>
            <a:ext cx="353400" cy="1184400"/>
          </a:xfrm>
          <a:prstGeom prst="bentConnector3">
            <a:avLst>
              <a:gd name="adj1" fmla="val 49986"/>
            </a:avLst>
          </a:prstGeom>
          <a:noFill/>
          <a:ln w="38100" cap="flat" cmpd="sng">
            <a:solidFill>
              <a:schemeClr val="accent1"/>
            </a:solidFill>
            <a:prstDash val="solid"/>
            <a:miter lim="8000"/>
            <a:headEnd type="none" w="med" len="med"/>
            <a:tailEnd type="none" w="med" len="med"/>
          </a:ln>
        </p:spPr>
      </p:cxnSp>
      <p:cxnSp>
        <p:nvCxnSpPr>
          <p:cNvPr id="981" name="Google Shape;981;p81"/>
          <p:cNvCxnSpPr>
            <a:stCxn id="963" idx="2"/>
            <a:endCxn id="960" idx="2"/>
          </p:cNvCxnSpPr>
          <p:nvPr/>
        </p:nvCxnSpPr>
        <p:spPr>
          <a:xfrm rot="10800000" flipH="1">
            <a:off x="3342400" y="2759150"/>
            <a:ext cx="353400" cy="1184400"/>
          </a:xfrm>
          <a:prstGeom prst="bentConnector3">
            <a:avLst>
              <a:gd name="adj1" fmla="val 49986"/>
            </a:avLst>
          </a:prstGeom>
          <a:noFill/>
          <a:ln w="38100" cap="flat" cmpd="sng">
            <a:solidFill>
              <a:schemeClr val="accent1"/>
            </a:solidFill>
            <a:prstDash val="solid"/>
            <a:miter lim="8000"/>
            <a:headEnd type="none" w="med" len="med"/>
            <a:tailEnd type="none" w="med" len="med"/>
          </a:ln>
        </p:spPr>
      </p:cxnSp>
      <p:cxnSp>
        <p:nvCxnSpPr>
          <p:cNvPr id="982" name="Google Shape;982;p81"/>
          <p:cNvCxnSpPr>
            <a:stCxn id="964" idx="6"/>
            <a:endCxn id="960" idx="6"/>
          </p:cNvCxnSpPr>
          <p:nvPr/>
        </p:nvCxnSpPr>
        <p:spPr>
          <a:xfrm flipH="1">
            <a:off x="5448200" y="1574900"/>
            <a:ext cx="353400" cy="1184400"/>
          </a:xfrm>
          <a:prstGeom prst="bentConnector3">
            <a:avLst>
              <a:gd name="adj1" fmla="val 49986"/>
            </a:avLst>
          </a:prstGeom>
          <a:noFill/>
          <a:ln w="38100" cap="flat" cmpd="sng">
            <a:solidFill>
              <a:schemeClr val="accent1"/>
            </a:solidFill>
            <a:prstDash val="solid"/>
            <a:miter lim="8000"/>
            <a:headEnd type="none" w="med" len="med"/>
            <a:tailEnd type="none" w="med" len="med"/>
          </a:ln>
        </p:spPr>
      </p:cxnSp>
      <p:cxnSp>
        <p:nvCxnSpPr>
          <p:cNvPr id="983" name="Google Shape;983;p81"/>
          <p:cNvCxnSpPr>
            <a:stCxn id="966" idx="6"/>
            <a:endCxn id="960" idx="6"/>
          </p:cNvCxnSpPr>
          <p:nvPr/>
        </p:nvCxnSpPr>
        <p:spPr>
          <a:xfrm rot="10800000">
            <a:off x="5448200" y="2759150"/>
            <a:ext cx="353400" cy="1184400"/>
          </a:xfrm>
          <a:prstGeom prst="bentConnector3">
            <a:avLst>
              <a:gd name="adj1" fmla="val 49986"/>
            </a:avLst>
          </a:prstGeom>
          <a:noFill/>
          <a:ln w="38100" cap="flat" cmpd="sng">
            <a:solidFill>
              <a:schemeClr val="accent1"/>
            </a:solidFill>
            <a:prstDash val="solid"/>
            <a:miter lim="8000"/>
            <a:headEnd type="none" w="med" len="med"/>
            <a:tailEnd type="none" w="med" len="med"/>
          </a:ln>
        </p:spPr>
      </p:cxnSp>
      <p:cxnSp>
        <p:nvCxnSpPr>
          <p:cNvPr id="984" name="Google Shape;984;p81"/>
          <p:cNvCxnSpPr>
            <a:stCxn id="962" idx="2"/>
            <a:endCxn id="960" idx="2"/>
          </p:cNvCxnSpPr>
          <p:nvPr/>
        </p:nvCxnSpPr>
        <p:spPr>
          <a:xfrm>
            <a:off x="3342400" y="2759225"/>
            <a:ext cx="353400" cy="0"/>
          </a:xfrm>
          <a:prstGeom prst="straightConnector1">
            <a:avLst/>
          </a:prstGeom>
          <a:noFill/>
          <a:ln w="38100" cap="flat" cmpd="sng">
            <a:solidFill>
              <a:schemeClr val="accent1"/>
            </a:solidFill>
            <a:prstDash val="solid"/>
            <a:miter lim="8000"/>
            <a:headEnd type="none" w="med" len="med"/>
            <a:tailEnd type="none" w="med" len="med"/>
          </a:ln>
        </p:spPr>
      </p:cxnSp>
      <p:cxnSp>
        <p:nvCxnSpPr>
          <p:cNvPr id="985" name="Google Shape;985;p81"/>
          <p:cNvCxnSpPr>
            <a:stCxn id="965" idx="6"/>
            <a:endCxn id="960" idx="6"/>
          </p:cNvCxnSpPr>
          <p:nvPr/>
        </p:nvCxnSpPr>
        <p:spPr>
          <a:xfrm rot="10800000">
            <a:off x="5448200" y="2759225"/>
            <a:ext cx="353400" cy="0"/>
          </a:xfrm>
          <a:prstGeom prst="straightConnector1">
            <a:avLst/>
          </a:prstGeom>
          <a:noFill/>
          <a:ln w="38100" cap="flat" cmpd="sng">
            <a:solidFill>
              <a:schemeClr val="accent1"/>
            </a:solidFill>
            <a:prstDash val="solid"/>
            <a:miter lim="8000"/>
            <a:headEnd type="none" w="med" len="med"/>
            <a:tailEnd type="none" w="med" len="med"/>
          </a:ln>
        </p:spPr>
      </p:cxnSp>
      <p:grpSp>
        <p:nvGrpSpPr>
          <p:cNvPr id="986" name="Google Shape;986;p81"/>
          <p:cNvGrpSpPr/>
          <p:nvPr/>
        </p:nvGrpSpPr>
        <p:grpSpPr>
          <a:xfrm>
            <a:off x="5996143" y="1378230"/>
            <a:ext cx="271213" cy="383088"/>
            <a:chOff x="1333682" y="3344330"/>
            <a:chExt cx="271213" cy="383088"/>
          </a:xfrm>
        </p:grpSpPr>
        <p:sp>
          <p:nvSpPr>
            <p:cNvPr id="987" name="Google Shape;987;p81"/>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81"/>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81"/>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1"/>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1"/>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1"/>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1"/>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1"/>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81"/>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81"/>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1"/>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81"/>
          <p:cNvGrpSpPr/>
          <p:nvPr/>
        </p:nvGrpSpPr>
        <p:grpSpPr>
          <a:xfrm>
            <a:off x="2812551" y="1386282"/>
            <a:ext cx="399398" cy="375443"/>
            <a:chOff x="849741" y="1959307"/>
            <a:chExt cx="399398" cy="375443"/>
          </a:xfrm>
        </p:grpSpPr>
        <p:sp>
          <p:nvSpPr>
            <p:cNvPr id="999" name="Google Shape;999;p81"/>
            <p:cNvSpPr/>
            <p:nvPr/>
          </p:nvSpPr>
          <p:spPr>
            <a:xfrm>
              <a:off x="849741" y="1959307"/>
              <a:ext cx="399398" cy="375443"/>
            </a:xfrm>
            <a:custGeom>
              <a:avLst/>
              <a:gdLst/>
              <a:ahLst/>
              <a:cxnLst/>
              <a:rect l="l" t="t" r="r" b="b"/>
              <a:pathLst>
                <a:path w="12538" h="11786" extrusionOk="0">
                  <a:moveTo>
                    <a:pt x="2441" y="7273"/>
                  </a:moveTo>
                  <a:lnTo>
                    <a:pt x="5251" y="10082"/>
                  </a:lnTo>
                  <a:lnTo>
                    <a:pt x="4537" y="10797"/>
                  </a:lnTo>
                  <a:lnTo>
                    <a:pt x="1727" y="7987"/>
                  </a:lnTo>
                  <a:lnTo>
                    <a:pt x="2441" y="7273"/>
                  </a:lnTo>
                  <a:close/>
                  <a:moveTo>
                    <a:pt x="8661" y="1"/>
                  </a:moveTo>
                  <a:cubicBezTo>
                    <a:pt x="8400" y="1"/>
                    <a:pt x="8138" y="99"/>
                    <a:pt x="7942" y="296"/>
                  </a:cubicBezTo>
                  <a:lnTo>
                    <a:pt x="1846" y="6392"/>
                  </a:lnTo>
                  <a:cubicBezTo>
                    <a:pt x="1763" y="6463"/>
                    <a:pt x="1763" y="6582"/>
                    <a:pt x="1846" y="6665"/>
                  </a:cubicBezTo>
                  <a:lnTo>
                    <a:pt x="2168" y="6987"/>
                  </a:lnTo>
                  <a:lnTo>
                    <a:pt x="1322" y="7832"/>
                  </a:lnTo>
                  <a:cubicBezTo>
                    <a:pt x="1251" y="7916"/>
                    <a:pt x="1251" y="8035"/>
                    <a:pt x="1322" y="8106"/>
                  </a:cubicBezTo>
                  <a:lnTo>
                    <a:pt x="1941" y="8725"/>
                  </a:lnTo>
                  <a:lnTo>
                    <a:pt x="1465" y="9201"/>
                  </a:lnTo>
                  <a:cubicBezTo>
                    <a:pt x="1394" y="9285"/>
                    <a:pt x="1394" y="9404"/>
                    <a:pt x="1465" y="9475"/>
                  </a:cubicBezTo>
                  <a:cubicBezTo>
                    <a:pt x="1507" y="9511"/>
                    <a:pt x="1557" y="9529"/>
                    <a:pt x="1606" y="9529"/>
                  </a:cubicBezTo>
                  <a:cubicBezTo>
                    <a:pt x="1656" y="9529"/>
                    <a:pt x="1703" y="9511"/>
                    <a:pt x="1739" y="9475"/>
                  </a:cubicBezTo>
                  <a:lnTo>
                    <a:pt x="2215" y="8999"/>
                  </a:lnTo>
                  <a:lnTo>
                    <a:pt x="3525" y="10309"/>
                  </a:lnTo>
                  <a:lnTo>
                    <a:pt x="2453" y="11380"/>
                  </a:lnTo>
                  <a:lnTo>
                    <a:pt x="536" y="10678"/>
                  </a:lnTo>
                  <a:lnTo>
                    <a:pt x="1167" y="10035"/>
                  </a:lnTo>
                  <a:cubicBezTo>
                    <a:pt x="1251" y="9963"/>
                    <a:pt x="1251" y="9844"/>
                    <a:pt x="1167" y="9773"/>
                  </a:cubicBezTo>
                  <a:cubicBezTo>
                    <a:pt x="1132" y="9737"/>
                    <a:pt x="1084" y="9719"/>
                    <a:pt x="1036" y="9719"/>
                  </a:cubicBezTo>
                  <a:cubicBezTo>
                    <a:pt x="989" y="9719"/>
                    <a:pt x="941" y="9737"/>
                    <a:pt x="905" y="9773"/>
                  </a:cubicBezTo>
                  <a:lnTo>
                    <a:pt x="60" y="10618"/>
                  </a:lnTo>
                  <a:cubicBezTo>
                    <a:pt x="12" y="10666"/>
                    <a:pt x="1" y="10737"/>
                    <a:pt x="12" y="10797"/>
                  </a:cubicBezTo>
                  <a:cubicBezTo>
                    <a:pt x="24" y="10856"/>
                    <a:pt x="72" y="10916"/>
                    <a:pt x="132" y="10928"/>
                  </a:cubicBezTo>
                  <a:lnTo>
                    <a:pt x="2441" y="11761"/>
                  </a:lnTo>
                  <a:cubicBezTo>
                    <a:pt x="2453" y="11785"/>
                    <a:pt x="2477" y="11785"/>
                    <a:pt x="2501" y="11785"/>
                  </a:cubicBezTo>
                  <a:cubicBezTo>
                    <a:pt x="2537" y="11785"/>
                    <a:pt x="2596" y="11761"/>
                    <a:pt x="2632" y="11726"/>
                  </a:cubicBezTo>
                  <a:lnTo>
                    <a:pt x="3787" y="10559"/>
                  </a:lnTo>
                  <a:lnTo>
                    <a:pt x="4418" y="11190"/>
                  </a:lnTo>
                  <a:cubicBezTo>
                    <a:pt x="4442" y="11214"/>
                    <a:pt x="4501" y="11249"/>
                    <a:pt x="4549" y="11249"/>
                  </a:cubicBezTo>
                  <a:cubicBezTo>
                    <a:pt x="4596" y="11249"/>
                    <a:pt x="4656" y="11225"/>
                    <a:pt x="4680" y="11190"/>
                  </a:cubicBezTo>
                  <a:lnTo>
                    <a:pt x="5537" y="10332"/>
                  </a:lnTo>
                  <a:lnTo>
                    <a:pt x="5858" y="10666"/>
                  </a:lnTo>
                  <a:cubicBezTo>
                    <a:pt x="5894" y="10690"/>
                    <a:pt x="5954" y="10725"/>
                    <a:pt x="5989" y="10725"/>
                  </a:cubicBezTo>
                  <a:cubicBezTo>
                    <a:pt x="6037" y="10725"/>
                    <a:pt x="6097" y="10702"/>
                    <a:pt x="6132" y="10666"/>
                  </a:cubicBezTo>
                  <a:lnTo>
                    <a:pt x="10788" y="6011"/>
                  </a:lnTo>
                  <a:cubicBezTo>
                    <a:pt x="10859" y="5927"/>
                    <a:pt x="10859" y="5808"/>
                    <a:pt x="10788" y="5737"/>
                  </a:cubicBezTo>
                  <a:cubicBezTo>
                    <a:pt x="10752" y="5701"/>
                    <a:pt x="10704" y="5683"/>
                    <a:pt x="10655" y="5683"/>
                  </a:cubicBezTo>
                  <a:cubicBezTo>
                    <a:pt x="10606" y="5683"/>
                    <a:pt x="10555" y="5701"/>
                    <a:pt x="10514" y="5737"/>
                  </a:cubicBezTo>
                  <a:lnTo>
                    <a:pt x="5989" y="10261"/>
                  </a:lnTo>
                  <a:lnTo>
                    <a:pt x="2263" y="6523"/>
                  </a:lnTo>
                  <a:lnTo>
                    <a:pt x="8240" y="546"/>
                  </a:lnTo>
                  <a:cubicBezTo>
                    <a:pt x="8365" y="415"/>
                    <a:pt x="8525" y="349"/>
                    <a:pt x="8686" y="349"/>
                  </a:cubicBezTo>
                  <a:cubicBezTo>
                    <a:pt x="8847" y="349"/>
                    <a:pt x="9008" y="415"/>
                    <a:pt x="9133" y="546"/>
                  </a:cubicBezTo>
                  <a:lnTo>
                    <a:pt x="11978" y="3379"/>
                  </a:lnTo>
                  <a:cubicBezTo>
                    <a:pt x="12097" y="3510"/>
                    <a:pt x="12157" y="3665"/>
                    <a:pt x="12157" y="3832"/>
                  </a:cubicBezTo>
                  <a:cubicBezTo>
                    <a:pt x="12157" y="3998"/>
                    <a:pt x="12097" y="4153"/>
                    <a:pt x="11978" y="4272"/>
                  </a:cubicBezTo>
                  <a:lnTo>
                    <a:pt x="11050" y="5201"/>
                  </a:lnTo>
                  <a:cubicBezTo>
                    <a:pt x="10978" y="5272"/>
                    <a:pt x="10978" y="5391"/>
                    <a:pt x="11050" y="5463"/>
                  </a:cubicBezTo>
                  <a:cubicBezTo>
                    <a:pt x="11091" y="5505"/>
                    <a:pt x="11142" y="5525"/>
                    <a:pt x="11191" y="5525"/>
                  </a:cubicBezTo>
                  <a:cubicBezTo>
                    <a:pt x="11240" y="5525"/>
                    <a:pt x="11288" y="5505"/>
                    <a:pt x="11323" y="5463"/>
                  </a:cubicBezTo>
                  <a:lnTo>
                    <a:pt x="12240" y="4546"/>
                  </a:lnTo>
                  <a:cubicBezTo>
                    <a:pt x="12443" y="4356"/>
                    <a:pt x="12538" y="4106"/>
                    <a:pt x="12538" y="3832"/>
                  </a:cubicBezTo>
                  <a:cubicBezTo>
                    <a:pt x="12526" y="3582"/>
                    <a:pt x="12419" y="3332"/>
                    <a:pt x="12228" y="3129"/>
                  </a:cubicBezTo>
                  <a:lnTo>
                    <a:pt x="9371" y="296"/>
                  </a:lnTo>
                  <a:cubicBezTo>
                    <a:pt x="9180" y="99"/>
                    <a:pt x="8921" y="1"/>
                    <a:pt x="8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1"/>
            <p:cNvSpPr/>
            <p:nvPr/>
          </p:nvSpPr>
          <p:spPr>
            <a:xfrm>
              <a:off x="986654" y="2041588"/>
              <a:ext cx="180204" cy="177082"/>
            </a:xfrm>
            <a:custGeom>
              <a:avLst/>
              <a:gdLst/>
              <a:ahLst/>
              <a:cxnLst/>
              <a:rect l="l" t="t" r="r" b="b"/>
              <a:pathLst>
                <a:path w="5657" h="5559" extrusionOk="0">
                  <a:moveTo>
                    <a:pt x="3811" y="368"/>
                  </a:moveTo>
                  <a:cubicBezTo>
                    <a:pt x="3894" y="368"/>
                    <a:pt x="3989" y="403"/>
                    <a:pt x="4061" y="475"/>
                  </a:cubicBezTo>
                  <a:lnTo>
                    <a:pt x="5168" y="1582"/>
                  </a:lnTo>
                  <a:cubicBezTo>
                    <a:pt x="5228" y="1642"/>
                    <a:pt x="5263" y="1725"/>
                    <a:pt x="5263" y="1832"/>
                  </a:cubicBezTo>
                  <a:cubicBezTo>
                    <a:pt x="5263" y="1915"/>
                    <a:pt x="5228" y="2023"/>
                    <a:pt x="5168" y="2082"/>
                  </a:cubicBezTo>
                  <a:lnTo>
                    <a:pt x="2156" y="5094"/>
                  </a:lnTo>
                  <a:cubicBezTo>
                    <a:pt x="2090" y="5160"/>
                    <a:pt x="1998" y="5193"/>
                    <a:pt x="1906" y="5193"/>
                  </a:cubicBezTo>
                  <a:cubicBezTo>
                    <a:pt x="1813" y="5193"/>
                    <a:pt x="1721" y="5160"/>
                    <a:pt x="1656" y="5094"/>
                  </a:cubicBezTo>
                  <a:lnTo>
                    <a:pt x="548" y="3987"/>
                  </a:lnTo>
                  <a:cubicBezTo>
                    <a:pt x="417" y="3856"/>
                    <a:pt x="417" y="3618"/>
                    <a:pt x="548" y="3487"/>
                  </a:cubicBezTo>
                  <a:lnTo>
                    <a:pt x="3561" y="475"/>
                  </a:lnTo>
                  <a:cubicBezTo>
                    <a:pt x="3632" y="403"/>
                    <a:pt x="3715" y="368"/>
                    <a:pt x="3811" y="368"/>
                  </a:cubicBezTo>
                  <a:close/>
                  <a:moveTo>
                    <a:pt x="3800" y="0"/>
                  </a:moveTo>
                  <a:cubicBezTo>
                    <a:pt x="3613" y="0"/>
                    <a:pt x="3428" y="71"/>
                    <a:pt x="3287" y="213"/>
                  </a:cubicBezTo>
                  <a:lnTo>
                    <a:pt x="286" y="3213"/>
                  </a:lnTo>
                  <a:cubicBezTo>
                    <a:pt x="1" y="3499"/>
                    <a:pt x="1" y="3975"/>
                    <a:pt x="286" y="4261"/>
                  </a:cubicBezTo>
                  <a:lnTo>
                    <a:pt x="1382" y="5356"/>
                  </a:lnTo>
                  <a:cubicBezTo>
                    <a:pt x="1537" y="5511"/>
                    <a:pt x="1715" y="5559"/>
                    <a:pt x="1906" y="5559"/>
                  </a:cubicBezTo>
                  <a:cubicBezTo>
                    <a:pt x="2096" y="5559"/>
                    <a:pt x="2275" y="5487"/>
                    <a:pt x="2430" y="5356"/>
                  </a:cubicBezTo>
                  <a:lnTo>
                    <a:pt x="5430" y="2368"/>
                  </a:lnTo>
                  <a:cubicBezTo>
                    <a:pt x="5561" y="2237"/>
                    <a:pt x="5656" y="2035"/>
                    <a:pt x="5656" y="1844"/>
                  </a:cubicBezTo>
                  <a:cubicBezTo>
                    <a:pt x="5656" y="1654"/>
                    <a:pt x="5585" y="1451"/>
                    <a:pt x="5430" y="1320"/>
                  </a:cubicBezTo>
                  <a:lnTo>
                    <a:pt x="4335" y="225"/>
                  </a:lnTo>
                  <a:cubicBezTo>
                    <a:pt x="4184" y="74"/>
                    <a:pt x="3991" y="0"/>
                    <a:pt x="38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81"/>
          <p:cNvGrpSpPr/>
          <p:nvPr/>
        </p:nvGrpSpPr>
        <p:grpSpPr>
          <a:xfrm>
            <a:off x="5969401" y="3757120"/>
            <a:ext cx="324698" cy="372863"/>
            <a:chOff x="2212084" y="1960358"/>
            <a:chExt cx="324698" cy="372863"/>
          </a:xfrm>
        </p:grpSpPr>
        <p:sp>
          <p:nvSpPr>
            <p:cNvPr id="1002" name="Google Shape;1002;p81"/>
            <p:cNvSpPr/>
            <p:nvPr/>
          </p:nvSpPr>
          <p:spPr>
            <a:xfrm>
              <a:off x="2291371" y="2128011"/>
              <a:ext cx="166888" cy="166888"/>
            </a:xfrm>
            <a:custGeom>
              <a:avLst/>
              <a:gdLst/>
              <a:ahLst/>
              <a:cxnLst/>
              <a:rect l="l" t="t" r="r" b="b"/>
              <a:pathLst>
                <a:path w="5239" h="5239" extrusionOk="0">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81"/>
            <p:cNvSpPr/>
            <p:nvPr/>
          </p:nvSpPr>
          <p:spPr>
            <a:xfrm>
              <a:off x="2212084" y="1960358"/>
              <a:ext cx="324698" cy="372863"/>
            </a:xfrm>
            <a:custGeom>
              <a:avLst/>
              <a:gdLst/>
              <a:ahLst/>
              <a:cxnLst/>
              <a:rect l="l" t="t" r="r" b="b"/>
              <a:pathLst>
                <a:path w="10193" h="11705" extrusionOk="0">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1"/>
            <p:cNvSpPr/>
            <p:nvPr/>
          </p:nvSpPr>
          <p:spPr>
            <a:xfrm>
              <a:off x="2319435" y="2157190"/>
              <a:ext cx="108880" cy="103210"/>
            </a:xfrm>
            <a:custGeom>
              <a:avLst/>
              <a:gdLst/>
              <a:ahLst/>
              <a:cxnLst/>
              <a:rect l="l" t="t" r="r" b="b"/>
              <a:pathLst>
                <a:path w="3418" h="3240" extrusionOk="0">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81"/>
          <p:cNvGrpSpPr/>
          <p:nvPr/>
        </p:nvGrpSpPr>
        <p:grpSpPr>
          <a:xfrm>
            <a:off x="5955178" y="2583216"/>
            <a:ext cx="353145" cy="351998"/>
            <a:chOff x="852385" y="1510916"/>
            <a:chExt cx="353145" cy="351998"/>
          </a:xfrm>
        </p:grpSpPr>
        <p:sp>
          <p:nvSpPr>
            <p:cNvPr id="1006" name="Google Shape;1006;p81"/>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81"/>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81"/>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81"/>
          <p:cNvGrpSpPr/>
          <p:nvPr/>
        </p:nvGrpSpPr>
        <p:grpSpPr>
          <a:xfrm>
            <a:off x="2869826" y="3756733"/>
            <a:ext cx="284847" cy="373627"/>
            <a:chOff x="1805901" y="1960358"/>
            <a:chExt cx="284847" cy="373627"/>
          </a:xfrm>
        </p:grpSpPr>
        <p:sp>
          <p:nvSpPr>
            <p:cNvPr id="1010" name="Google Shape;1010;p81"/>
            <p:cNvSpPr/>
            <p:nvPr/>
          </p:nvSpPr>
          <p:spPr>
            <a:xfrm>
              <a:off x="1805901" y="1960358"/>
              <a:ext cx="284847" cy="373627"/>
            </a:xfrm>
            <a:custGeom>
              <a:avLst/>
              <a:gdLst/>
              <a:ahLst/>
              <a:cxnLst/>
              <a:rect l="l" t="t" r="r" b="b"/>
              <a:pathLst>
                <a:path w="8942" h="11729" extrusionOk="0">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81"/>
            <p:cNvSpPr/>
            <p:nvPr/>
          </p:nvSpPr>
          <p:spPr>
            <a:xfrm>
              <a:off x="1841929" y="2295249"/>
              <a:ext cx="165773" cy="13315"/>
            </a:xfrm>
            <a:custGeom>
              <a:avLst/>
              <a:gdLst/>
              <a:ahLst/>
              <a:cxnLst/>
              <a:rect l="l" t="t" r="r" b="b"/>
              <a:pathLst>
                <a:path w="5204" h="418" extrusionOk="0">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81"/>
          <p:cNvGrpSpPr/>
          <p:nvPr/>
        </p:nvGrpSpPr>
        <p:grpSpPr>
          <a:xfrm>
            <a:off x="2840217" y="2574901"/>
            <a:ext cx="344065" cy="368644"/>
            <a:chOff x="4149138" y="4121151"/>
            <a:chExt cx="344065" cy="368644"/>
          </a:xfrm>
        </p:grpSpPr>
        <p:sp>
          <p:nvSpPr>
            <p:cNvPr id="1013" name="Google Shape;1013;p81"/>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81"/>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81"/>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81"/>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81"/>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81"/>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81"/>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1"/>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1"/>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81"/>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81"/>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81"/>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graphicFrame>
        <p:nvGraphicFramePr>
          <p:cNvPr id="1029" name="Google Shape;1029;p82"/>
          <p:cNvGraphicFramePr/>
          <p:nvPr/>
        </p:nvGraphicFramePr>
        <p:xfrm>
          <a:off x="952500" y="1696313"/>
          <a:ext cx="3000000" cy="3000000"/>
        </p:xfrm>
        <a:graphic>
          <a:graphicData uri="http://schemas.openxmlformats.org/drawingml/2006/table">
            <a:tbl>
              <a:tblPr>
                <a:noFill/>
                <a:tableStyleId>{8F676C8A-F1EA-4CF3-AD13-39CFCF4F4246}</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645250">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TEST 1</a:t>
                      </a:r>
                      <a:endParaRPr b="1">
                        <a:solidFill>
                          <a:schemeClr val="dk2"/>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TEST 2</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TEST 3</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TEST 4</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645250">
                <a:tc>
                  <a:txBody>
                    <a:bodyPr/>
                    <a:lstStyle/>
                    <a:p>
                      <a:pPr marL="0" lvl="0" indent="0" algn="l" rtl="0">
                        <a:spcBef>
                          <a:spcPts val="0"/>
                        </a:spcBef>
                        <a:spcAft>
                          <a:spcPts val="0"/>
                        </a:spcAft>
                        <a:buNone/>
                      </a:pPr>
                      <a:r>
                        <a:rPr lang="en" sz="1300" b="1">
                          <a:solidFill>
                            <a:schemeClr val="accent2"/>
                          </a:solidFill>
                          <a:latin typeface="Montserrat"/>
                          <a:ea typeface="Montserrat"/>
                          <a:cs typeface="Montserrat"/>
                          <a:sym typeface="Montserrat"/>
                        </a:rPr>
                        <a:t>Describe here your metrics 1</a:t>
                      </a:r>
                      <a:endParaRPr sz="1300" b="1">
                        <a:solidFill>
                          <a:schemeClr val="accent2"/>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645250">
                <a:tc>
                  <a:txBody>
                    <a:bodyPr/>
                    <a:lstStyle/>
                    <a:p>
                      <a:pPr marL="0" lvl="0" indent="0" algn="l" rtl="0">
                        <a:spcBef>
                          <a:spcPts val="0"/>
                        </a:spcBef>
                        <a:spcAft>
                          <a:spcPts val="0"/>
                        </a:spcAft>
                        <a:buNone/>
                      </a:pPr>
                      <a:r>
                        <a:rPr lang="en" sz="1300" b="1">
                          <a:solidFill>
                            <a:schemeClr val="accent1"/>
                          </a:solidFill>
                          <a:latin typeface="Montserrat"/>
                          <a:ea typeface="Montserrat"/>
                          <a:cs typeface="Montserrat"/>
                          <a:sym typeface="Montserrat"/>
                        </a:rPr>
                        <a:t>Describe here your metrics 2</a:t>
                      </a:r>
                      <a:endParaRPr sz="1300" b="1">
                        <a:solidFill>
                          <a:schemeClr val="accent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381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645250">
                <a:tc>
                  <a:txBody>
                    <a:bodyPr/>
                    <a:lstStyle/>
                    <a:p>
                      <a:pPr marL="0" lvl="0" indent="0" algn="l" rtl="0">
                        <a:spcBef>
                          <a:spcPts val="0"/>
                        </a:spcBef>
                        <a:spcAft>
                          <a:spcPts val="0"/>
                        </a:spcAft>
                        <a:buNone/>
                      </a:pPr>
                      <a:r>
                        <a:rPr lang="en" sz="1300" b="1">
                          <a:solidFill>
                            <a:schemeClr val="lt2"/>
                          </a:solidFill>
                          <a:latin typeface="Montserrat"/>
                          <a:ea typeface="Montserrat"/>
                          <a:cs typeface="Montserrat"/>
                          <a:sym typeface="Montserrat"/>
                        </a:rPr>
                        <a:t>Describe here your metrics 3</a:t>
                      </a:r>
                      <a:endParaRPr sz="1300" b="1">
                        <a:solidFill>
                          <a:schemeClr val="lt2"/>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030" name="Google Shape;1030;p8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a:t>
            </a:r>
            <a:endParaRPr/>
          </a:p>
        </p:txBody>
      </p:sp>
      <p:grpSp>
        <p:nvGrpSpPr>
          <p:cNvPr id="1031" name="Google Shape;1031;p82"/>
          <p:cNvGrpSpPr/>
          <p:nvPr/>
        </p:nvGrpSpPr>
        <p:grpSpPr>
          <a:xfrm>
            <a:off x="2966402" y="2571755"/>
            <a:ext cx="209649" cy="156345"/>
            <a:chOff x="1171177" y="4799555"/>
            <a:chExt cx="209649" cy="156345"/>
          </a:xfrm>
        </p:grpSpPr>
        <p:sp>
          <p:nvSpPr>
            <p:cNvPr id="1032" name="Google Shape;1032;p82"/>
            <p:cNvSpPr/>
            <p:nvPr/>
          </p:nvSpPr>
          <p:spPr>
            <a:xfrm>
              <a:off x="1171177" y="4851853"/>
              <a:ext cx="174490" cy="104047"/>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33" name="Google Shape;1033;p82"/>
            <p:cNvSpPr/>
            <p:nvPr/>
          </p:nvSpPr>
          <p:spPr>
            <a:xfrm>
              <a:off x="1223251" y="4799555"/>
              <a:ext cx="157575" cy="100477"/>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34" name="Google Shape;1034;p82"/>
          <p:cNvGrpSpPr/>
          <p:nvPr/>
        </p:nvGrpSpPr>
        <p:grpSpPr>
          <a:xfrm>
            <a:off x="4478519" y="2556115"/>
            <a:ext cx="186960" cy="187610"/>
            <a:chOff x="3013794" y="4955890"/>
            <a:chExt cx="186960" cy="187610"/>
          </a:xfrm>
        </p:grpSpPr>
        <p:sp>
          <p:nvSpPr>
            <p:cNvPr id="1035" name="Google Shape;1035;p82"/>
            <p:cNvSpPr/>
            <p:nvPr/>
          </p:nvSpPr>
          <p:spPr>
            <a:xfrm>
              <a:off x="3080559" y="4956563"/>
              <a:ext cx="120195" cy="186937"/>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36" name="Google Shape;1036;p82"/>
            <p:cNvSpPr/>
            <p:nvPr/>
          </p:nvSpPr>
          <p:spPr>
            <a:xfrm>
              <a:off x="3013794" y="4955890"/>
              <a:ext cx="114850" cy="186508"/>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37" name="Google Shape;1037;p82"/>
          <p:cNvGrpSpPr/>
          <p:nvPr/>
        </p:nvGrpSpPr>
        <p:grpSpPr>
          <a:xfrm>
            <a:off x="5935594" y="2556115"/>
            <a:ext cx="186960" cy="187610"/>
            <a:chOff x="3013794" y="4955890"/>
            <a:chExt cx="186960" cy="187610"/>
          </a:xfrm>
        </p:grpSpPr>
        <p:sp>
          <p:nvSpPr>
            <p:cNvPr id="1038" name="Google Shape;1038;p82"/>
            <p:cNvSpPr/>
            <p:nvPr/>
          </p:nvSpPr>
          <p:spPr>
            <a:xfrm>
              <a:off x="3080559" y="4956563"/>
              <a:ext cx="120195" cy="186937"/>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39" name="Google Shape;1039;p82"/>
            <p:cNvSpPr/>
            <p:nvPr/>
          </p:nvSpPr>
          <p:spPr>
            <a:xfrm>
              <a:off x="3013794" y="4955890"/>
              <a:ext cx="114850" cy="186508"/>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40" name="Google Shape;1040;p82"/>
          <p:cNvGrpSpPr/>
          <p:nvPr/>
        </p:nvGrpSpPr>
        <p:grpSpPr>
          <a:xfrm>
            <a:off x="7392677" y="2571755"/>
            <a:ext cx="209649" cy="156345"/>
            <a:chOff x="1171177" y="4799555"/>
            <a:chExt cx="209649" cy="156345"/>
          </a:xfrm>
        </p:grpSpPr>
        <p:sp>
          <p:nvSpPr>
            <p:cNvPr id="1041" name="Google Shape;1041;p82"/>
            <p:cNvSpPr/>
            <p:nvPr/>
          </p:nvSpPr>
          <p:spPr>
            <a:xfrm>
              <a:off x="1171177" y="4851853"/>
              <a:ext cx="174490" cy="104047"/>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42" name="Google Shape;1042;p82"/>
            <p:cNvSpPr/>
            <p:nvPr/>
          </p:nvSpPr>
          <p:spPr>
            <a:xfrm>
              <a:off x="1223251" y="4799555"/>
              <a:ext cx="157575" cy="100477"/>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43" name="Google Shape;1043;p82"/>
          <p:cNvGrpSpPr/>
          <p:nvPr/>
        </p:nvGrpSpPr>
        <p:grpSpPr>
          <a:xfrm>
            <a:off x="2966402" y="3235430"/>
            <a:ext cx="209649" cy="156345"/>
            <a:chOff x="1171177" y="4799555"/>
            <a:chExt cx="209649" cy="156345"/>
          </a:xfrm>
        </p:grpSpPr>
        <p:sp>
          <p:nvSpPr>
            <p:cNvPr id="1044" name="Google Shape;1044;p82"/>
            <p:cNvSpPr/>
            <p:nvPr/>
          </p:nvSpPr>
          <p:spPr>
            <a:xfrm>
              <a:off x="1171177" y="4851853"/>
              <a:ext cx="174490" cy="104047"/>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45" name="Google Shape;1045;p82"/>
            <p:cNvSpPr/>
            <p:nvPr/>
          </p:nvSpPr>
          <p:spPr>
            <a:xfrm>
              <a:off x="1223251" y="4799555"/>
              <a:ext cx="157575" cy="100477"/>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46" name="Google Shape;1046;p82"/>
          <p:cNvGrpSpPr/>
          <p:nvPr/>
        </p:nvGrpSpPr>
        <p:grpSpPr>
          <a:xfrm>
            <a:off x="4478519" y="3219790"/>
            <a:ext cx="186960" cy="187610"/>
            <a:chOff x="3013794" y="4955890"/>
            <a:chExt cx="186960" cy="187610"/>
          </a:xfrm>
        </p:grpSpPr>
        <p:sp>
          <p:nvSpPr>
            <p:cNvPr id="1047" name="Google Shape;1047;p82"/>
            <p:cNvSpPr/>
            <p:nvPr/>
          </p:nvSpPr>
          <p:spPr>
            <a:xfrm>
              <a:off x="3080559" y="4956563"/>
              <a:ext cx="120195" cy="186937"/>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48" name="Google Shape;1048;p82"/>
            <p:cNvSpPr/>
            <p:nvPr/>
          </p:nvSpPr>
          <p:spPr>
            <a:xfrm>
              <a:off x="3013794" y="4955890"/>
              <a:ext cx="114850" cy="186508"/>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49" name="Google Shape;1049;p82"/>
          <p:cNvGrpSpPr/>
          <p:nvPr/>
        </p:nvGrpSpPr>
        <p:grpSpPr>
          <a:xfrm>
            <a:off x="5935594" y="3219790"/>
            <a:ext cx="186960" cy="187610"/>
            <a:chOff x="3013794" y="4955890"/>
            <a:chExt cx="186960" cy="187610"/>
          </a:xfrm>
        </p:grpSpPr>
        <p:sp>
          <p:nvSpPr>
            <p:cNvPr id="1050" name="Google Shape;1050;p82"/>
            <p:cNvSpPr/>
            <p:nvPr/>
          </p:nvSpPr>
          <p:spPr>
            <a:xfrm>
              <a:off x="3080559" y="4956563"/>
              <a:ext cx="120195" cy="186937"/>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51" name="Google Shape;1051;p82"/>
            <p:cNvSpPr/>
            <p:nvPr/>
          </p:nvSpPr>
          <p:spPr>
            <a:xfrm>
              <a:off x="3013794" y="4955890"/>
              <a:ext cx="114850" cy="186508"/>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52" name="Google Shape;1052;p82"/>
          <p:cNvGrpSpPr/>
          <p:nvPr/>
        </p:nvGrpSpPr>
        <p:grpSpPr>
          <a:xfrm>
            <a:off x="7392677" y="3235430"/>
            <a:ext cx="209649" cy="156345"/>
            <a:chOff x="1171177" y="4799555"/>
            <a:chExt cx="209649" cy="156345"/>
          </a:xfrm>
        </p:grpSpPr>
        <p:sp>
          <p:nvSpPr>
            <p:cNvPr id="1053" name="Google Shape;1053;p82"/>
            <p:cNvSpPr/>
            <p:nvPr/>
          </p:nvSpPr>
          <p:spPr>
            <a:xfrm>
              <a:off x="1171177" y="4851853"/>
              <a:ext cx="174490" cy="104047"/>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54" name="Google Shape;1054;p82"/>
            <p:cNvSpPr/>
            <p:nvPr/>
          </p:nvSpPr>
          <p:spPr>
            <a:xfrm>
              <a:off x="1223251" y="4799555"/>
              <a:ext cx="157575" cy="100477"/>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55" name="Google Shape;1055;p82"/>
          <p:cNvGrpSpPr/>
          <p:nvPr/>
        </p:nvGrpSpPr>
        <p:grpSpPr>
          <a:xfrm>
            <a:off x="2966402" y="3899105"/>
            <a:ext cx="209649" cy="156345"/>
            <a:chOff x="1171177" y="4799555"/>
            <a:chExt cx="209649" cy="156345"/>
          </a:xfrm>
        </p:grpSpPr>
        <p:sp>
          <p:nvSpPr>
            <p:cNvPr id="1056" name="Google Shape;1056;p82"/>
            <p:cNvSpPr/>
            <p:nvPr/>
          </p:nvSpPr>
          <p:spPr>
            <a:xfrm>
              <a:off x="1171177" y="4851853"/>
              <a:ext cx="174490" cy="104047"/>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57" name="Google Shape;1057;p82"/>
            <p:cNvSpPr/>
            <p:nvPr/>
          </p:nvSpPr>
          <p:spPr>
            <a:xfrm>
              <a:off x="1223251" y="4799555"/>
              <a:ext cx="157575" cy="100477"/>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58" name="Google Shape;1058;p82"/>
          <p:cNvGrpSpPr/>
          <p:nvPr/>
        </p:nvGrpSpPr>
        <p:grpSpPr>
          <a:xfrm>
            <a:off x="4478519" y="3883465"/>
            <a:ext cx="186960" cy="187610"/>
            <a:chOff x="3013794" y="4955890"/>
            <a:chExt cx="186960" cy="187610"/>
          </a:xfrm>
        </p:grpSpPr>
        <p:sp>
          <p:nvSpPr>
            <p:cNvPr id="1059" name="Google Shape;1059;p82"/>
            <p:cNvSpPr/>
            <p:nvPr/>
          </p:nvSpPr>
          <p:spPr>
            <a:xfrm>
              <a:off x="3080559" y="4956563"/>
              <a:ext cx="120195" cy="186937"/>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60" name="Google Shape;1060;p82"/>
            <p:cNvSpPr/>
            <p:nvPr/>
          </p:nvSpPr>
          <p:spPr>
            <a:xfrm>
              <a:off x="3013794" y="4955890"/>
              <a:ext cx="114850" cy="186508"/>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61" name="Google Shape;1061;p82"/>
          <p:cNvGrpSpPr/>
          <p:nvPr/>
        </p:nvGrpSpPr>
        <p:grpSpPr>
          <a:xfrm>
            <a:off x="5935594" y="3883465"/>
            <a:ext cx="186960" cy="187610"/>
            <a:chOff x="3013794" y="4955890"/>
            <a:chExt cx="186960" cy="187610"/>
          </a:xfrm>
        </p:grpSpPr>
        <p:sp>
          <p:nvSpPr>
            <p:cNvPr id="1062" name="Google Shape;1062;p82"/>
            <p:cNvSpPr/>
            <p:nvPr/>
          </p:nvSpPr>
          <p:spPr>
            <a:xfrm>
              <a:off x="3080559" y="4956563"/>
              <a:ext cx="120195" cy="186937"/>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63" name="Google Shape;1063;p82"/>
            <p:cNvSpPr/>
            <p:nvPr/>
          </p:nvSpPr>
          <p:spPr>
            <a:xfrm>
              <a:off x="3013794" y="4955890"/>
              <a:ext cx="114850" cy="186508"/>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64" name="Google Shape;1064;p82"/>
          <p:cNvGrpSpPr/>
          <p:nvPr/>
        </p:nvGrpSpPr>
        <p:grpSpPr>
          <a:xfrm>
            <a:off x="7392677" y="3899105"/>
            <a:ext cx="209649" cy="156345"/>
            <a:chOff x="1171177" y="4799555"/>
            <a:chExt cx="209649" cy="156345"/>
          </a:xfrm>
        </p:grpSpPr>
        <p:sp>
          <p:nvSpPr>
            <p:cNvPr id="1065" name="Google Shape;1065;p82"/>
            <p:cNvSpPr/>
            <p:nvPr/>
          </p:nvSpPr>
          <p:spPr>
            <a:xfrm>
              <a:off x="1171177" y="4851853"/>
              <a:ext cx="174490" cy="104047"/>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66" name="Google Shape;1066;p82"/>
            <p:cNvSpPr/>
            <p:nvPr/>
          </p:nvSpPr>
          <p:spPr>
            <a:xfrm>
              <a:off x="1223251" y="4799555"/>
              <a:ext cx="157575" cy="100477"/>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067" name="Google Shape;1067;p82"/>
          <p:cNvSpPr/>
          <p:nvPr/>
        </p:nvSpPr>
        <p:spPr>
          <a:xfrm>
            <a:off x="266700" y="86847"/>
            <a:ext cx="906600" cy="906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8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COMPARISON</a:t>
            </a:r>
            <a:endParaRPr/>
          </a:p>
        </p:txBody>
      </p:sp>
      <p:graphicFrame>
        <p:nvGraphicFramePr>
          <p:cNvPr id="1073" name="Google Shape;1073;p83"/>
          <p:cNvGraphicFramePr/>
          <p:nvPr/>
        </p:nvGraphicFramePr>
        <p:xfrm>
          <a:off x="1123463" y="1417297"/>
          <a:ext cx="6897075" cy="2962130"/>
        </p:xfrm>
        <a:graphic>
          <a:graphicData uri="http://schemas.openxmlformats.org/drawingml/2006/table">
            <a:tbl>
              <a:tblPr>
                <a:noFill/>
                <a:tableStyleId>{8F676C8A-F1EA-4CF3-AD13-39CFCF4F4246}</a:tableStyleId>
              </a:tblPr>
              <a:tblGrid>
                <a:gridCol w="2299025">
                  <a:extLst>
                    <a:ext uri="{9D8B030D-6E8A-4147-A177-3AD203B41FA5}">
                      <a16:colId xmlns:a16="http://schemas.microsoft.com/office/drawing/2014/main" val="20000"/>
                    </a:ext>
                  </a:extLst>
                </a:gridCol>
                <a:gridCol w="2299025">
                  <a:extLst>
                    <a:ext uri="{9D8B030D-6E8A-4147-A177-3AD203B41FA5}">
                      <a16:colId xmlns:a16="http://schemas.microsoft.com/office/drawing/2014/main" val="20001"/>
                    </a:ext>
                  </a:extLst>
                </a:gridCol>
                <a:gridCol w="2299025">
                  <a:extLst>
                    <a:ext uri="{9D8B030D-6E8A-4147-A177-3AD203B41FA5}">
                      <a16:colId xmlns:a16="http://schemas.microsoft.com/office/drawing/2014/main" val="20002"/>
                    </a:ext>
                  </a:extLst>
                </a:gridCol>
              </a:tblGrid>
              <a:tr h="523850">
                <a:tc>
                  <a:txBody>
                    <a:bodyPr/>
                    <a:lstStyle/>
                    <a:p>
                      <a:pPr marL="0" lvl="0" indent="0" algn="ctr" rtl="0">
                        <a:spcBef>
                          <a:spcPts val="0"/>
                        </a:spcBef>
                        <a:spcAft>
                          <a:spcPts val="0"/>
                        </a:spcAft>
                        <a:buNone/>
                      </a:pPr>
                      <a:endParaRPr>
                        <a:solidFill>
                          <a:srgbClr val="FFFFFF"/>
                        </a:solidFill>
                        <a:latin typeface="Montserrat Medium"/>
                        <a:ea typeface="Montserrat Medium"/>
                        <a:cs typeface="Montserrat Medium"/>
                        <a:sym typeface="Montserrat Medium"/>
                      </a:endParaRPr>
                    </a:p>
                  </a:txBody>
                  <a:tcPr marL="91425" marR="91425" marT="91425" marB="91425" anchor="ctr">
                    <a:lnL w="19050" cap="flat" cmpd="sng">
                      <a:solidFill>
                        <a:srgbClr val="BEB296">
                          <a:alpha val="0"/>
                        </a:srgbClr>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GOALS</a:t>
                      </a:r>
                      <a:endParaRPr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RESULT</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544975">
                <a:tc>
                  <a:txBody>
                    <a:bodyPr/>
                    <a:lstStyle/>
                    <a:p>
                      <a:pPr marL="0" lvl="0" indent="0" algn="ctr" rtl="0">
                        <a:spcBef>
                          <a:spcPts val="0"/>
                        </a:spcBef>
                        <a:spcAft>
                          <a:spcPts val="0"/>
                        </a:spcAft>
                        <a:buNone/>
                      </a:pPr>
                      <a:r>
                        <a:rPr lang="en" sz="1600" b="1">
                          <a:solidFill>
                            <a:schemeClr val="dk2"/>
                          </a:solidFill>
                          <a:latin typeface="Montserrat"/>
                          <a:ea typeface="Montserrat"/>
                          <a:cs typeface="Montserrat"/>
                          <a:sym typeface="Montserrat"/>
                        </a:rPr>
                        <a:t>1ST PHASE</a:t>
                      </a:r>
                      <a:endParaRPr sz="1600"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Mercury is the closest planet to the Sun</a:t>
                      </a:r>
                      <a:endParaRPr>
                        <a:solidFill>
                          <a:schemeClr val="dk2"/>
                        </a:solidFill>
                        <a:latin typeface="Montserrat Medium"/>
                        <a:ea typeface="Montserrat Medium"/>
                        <a:cs typeface="Montserrat Medium"/>
                        <a:sym typeface="Montserrat Medium"/>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Venus is the second planet from the Sun</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44975">
                <a:tc>
                  <a:txBody>
                    <a:bodyPr/>
                    <a:lstStyle/>
                    <a:p>
                      <a:pPr marL="0" lvl="0" indent="0" algn="ctr" rtl="0">
                        <a:spcBef>
                          <a:spcPts val="0"/>
                        </a:spcBef>
                        <a:spcAft>
                          <a:spcPts val="0"/>
                        </a:spcAft>
                        <a:buNone/>
                      </a:pPr>
                      <a:r>
                        <a:rPr lang="en" sz="1600" b="1">
                          <a:solidFill>
                            <a:schemeClr val="dk2"/>
                          </a:solidFill>
                          <a:latin typeface="Montserrat"/>
                          <a:ea typeface="Montserrat"/>
                          <a:cs typeface="Montserrat"/>
                          <a:sym typeface="Montserrat"/>
                        </a:rPr>
                        <a:t>2ND PHASE</a:t>
                      </a:r>
                      <a:endParaRPr sz="1600"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Despite being red, Mars is a cold place</a:t>
                      </a:r>
                      <a:endParaRPr>
                        <a:solidFill>
                          <a:schemeClr val="dk2"/>
                        </a:solidFill>
                        <a:latin typeface="Montserrat Medium"/>
                        <a:ea typeface="Montserrat Medium"/>
                        <a:cs typeface="Montserrat Medium"/>
                        <a:sym typeface="Montserrat Medium"/>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Jupiter is the biggest planet of them all</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44975">
                <a:tc>
                  <a:txBody>
                    <a:bodyPr/>
                    <a:lstStyle/>
                    <a:p>
                      <a:pPr marL="0" lvl="0" indent="0" algn="ctr" rtl="0">
                        <a:spcBef>
                          <a:spcPts val="0"/>
                        </a:spcBef>
                        <a:spcAft>
                          <a:spcPts val="0"/>
                        </a:spcAft>
                        <a:buNone/>
                      </a:pPr>
                      <a:r>
                        <a:rPr lang="en" sz="1600" b="1">
                          <a:solidFill>
                            <a:schemeClr val="dk2"/>
                          </a:solidFill>
                          <a:latin typeface="Montserrat"/>
                          <a:ea typeface="Montserrat"/>
                          <a:cs typeface="Montserrat"/>
                          <a:sym typeface="Montserrat"/>
                        </a:rPr>
                        <a:t>3RD PHASE</a:t>
                      </a:r>
                      <a:endParaRPr sz="1600"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Saturn is composed of hydrogen and helium</a:t>
                      </a:r>
                      <a:endParaRPr>
                        <a:solidFill>
                          <a:schemeClr val="dk2"/>
                        </a:solidFill>
                        <a:latin typeface="Montserrat Medium"/>
                        <a:ea typeface="Montserrat Medium"/>
                        <a:cs typeface="Montserrat Medium"/>
                        <a:sym typeface="Montserrat Medium"/>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Neptune is the farthest planet from the Sun</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44975">
                <a:tc>
                  <a:txBody>
                    <a:bodyPr/>
                    <a:lstStyle/>
                    <a:p>
                      <a:pPr marL="0" lvl="0" indent="0" algn="ctr" rtl="0">
                        <a:spcBef>
                          <a:spcPts val="0"/>
                        </a:spcBef>
                        <a:spcAft>
                          <a:spcPts val="0"/>
                        </a:spcAft>
                        <a:buNone/>
                      </a:pPr>
                      <a:r>
                        <a:rPr lang="en" sz="1600" b="1">
                          <a:solidFill>
                            <a:schemeClr val="dk2"/>
                          </a:solidFill>
                          <a:latin typeface="Montserrat"/>
                          <a:ea typeface="Montserrat"/>
                          <a:cs typeface="Montserrat"/>
                          <a:sym typeface="Montserrat"/>
                        </a:rPr>
                        <a:t>4TH PHASE</a:t>
                      </a:r>
                      <a:endParaRPr sz="1600"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Ceres is located in the main asteroid belt</a:t>
                      </a:r>
                      <a:endParaRPr>
                        <a:solidFill>
                          <a:schemeClr val="dk2"/>
                        </a:solidFill>
                        <a:latin typeface="Montserrat Medium"/>
                        <a:ea typeface="Montserrat Medium"/>
                        <a:cs typeface="Montserrat Medium"/>
                        <a:sym typeface="Montserrat Medium"/>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Earth is the third planet from the Sun</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84"/>
          <p:cNvSpPr/>
          <p:nvPr/>
        </p:nvSpPr>
        <p:spPr>
          <a:xfrm flipH="1">
            <a:off x="1434145" y="1042875"/>
            <a:ext cx="660300" cy="66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84"/>
          <p:cNvSpPr/>
          <p:nvPr/>
        </p:nvSpPr>
        <p:spPr>
          <a:xfrm flipH="1">
            <a:off x="2837998" y="3896925"/>
            <a:ext cx="660300" cy="66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84"/>
          <p:cNvSpPr/>
          <p:nvPr/>
        </p:nvSpPr>
        <p:spPr>
          <a:xfrm flipH="1">
            <a:off x="4241850" y="1042875"/>
            <a:ext cx="660300" cy="66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84"/>
          <p:cNvSpPr/>
          <p:nvPr/>
        </p:nvSpPr>
        <p:spPr>
          <a:xfrm flipH="1">
            <a:off x="7049555" y="1042875"/>
            <a:ext cx="660300" cy="66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84"/>
          <p:cNvSpPr/>
          <p:nvPr/>
        </p:nvSpPr>
        <p:spPr>
          <a:xfrm flipH="1">
            <a:off x="5645702" y="3896925"/>
            <a:ext cx="660300" cy="66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8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STUDY TIMELINE</a:t>
            </a:r>
            <a:endParaRPr/>
          </a:p>
        </p:txBody>
      </p:sp>
      <p:sp>
        <p:nvSpPr>
          <p:cNvPr id="1084" name="Google Shape;1084;p84"/>
          <p:cNvSpPr txBox="1"/>
          <p:nvPr/>
        </p:nvSpPr>
        <p:spPr>
          <a:xfrm>
            <a:off x="1102795" y="2443676"/>
            <a:ext cx="1323000" cy="712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1ST WEEK</a:t>
            </a:r>
            <a:endParaRPr sz="2000">
              <a:solidFill>
                <a:schemeClr val="dk2"/>
              </a:solidFill>
              <a:latin typeface="Montserrat ExtraBold"/>
              <a:ea typeface="Montserrat ExtraBold"/>
              <a:cs typeface="Montserrat ExtraBold"/>
              <a:sym typeface="Montserrat ExtraBold"/>
            </a:endParaRPr>
          </a:p>
        </p:txBody>
      </p:sp>
      <p:sp>
        <p:nvSpPr>
          <p:cNvPr id="1085" name="Google Shape;1085;p84"/>
          <p:cNvSpPr txBox="1"/>
          <p:nvPr/>
        </p:nvSpPr>
        <p:spPr>
          <a:xfrm>
            <a:off x="2506648" y="2443676"/>
            <a:ext cx="1323000" cy="712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2ND WEEK</a:t>
            </a:r>
            <a:endParaRPr sz="2000">
              <a:solidFill>
                <a:schemeClr val="dk2"/>
              </a:solidFill>
              <a:latin typeface="Montserrat ExtraBold"/>
              <a:ea typeface="Montserrat ExtraBold"/>
              <a:cs typeface="Montserrat ExtraBold"/>
              <a:sym typeface="Montserrat ExtraBold"/>
            </a:endParaRPr>
          </a:p>
        </p:txBody>
      </p:sp>
      <p:sp>
        <p:nvSpPr>
          <p:cNvPr id="1086" name="Google Shape;1086;p84"/>
          <p:cNvSpPr txBox="1"/>
          <p:nvPr/>
        </p:nvSpPr>
        <p:spPr>
          <a:xfrm>
            <a:off x="3910500" y="2443676"/>
            <a:ext cx="1323000" cy="712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3RD WEEK</a:t>
            </a:r>
            <a:endParaRPr sz="2000">
              <a:solidFill>
                <a:schemeClr val="dk2"/>
              </a:solidFill>
              <a:latin typeface="Montserrat ExtraBold"/>
              <a:ea typeface="Montserrat ExtraBold"/>
              <a:cs typeface="Montserrat ExtraBold"/>
              <a:sym typeface="Montserrat ExtraBold"/>
            </a:endParaRPr>
          </a:p>
        </p:txBody>
      </p:sp>
      <p:sp>
        <p:nvSpPr>
          <p:cNvPr id="1087" name="Google Shape;1087;p84"/>
          <p:cNvSpPr txBox="1"/>
          <p:nvPr/>
        </p:nvSpPr>
        <p:spPr>
          <a:xfrm>
            <a:off x="5314352" y="2443676"/>
            <a:ext cx="1323000" cy="712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4TH WEEK</a:t>
            </a:r>
            <a:endParaRPr sz="2000">
              <a:solidFill>
                <a:schemeClr val="dk2"/>
              </a:solidFill>
              <a:latin typeface="Montserrat ExtraBold"/>
              <a:ea typeface="Montserrat ExtraBold"/>
              <a:cs typeface="Montserrat ExtraBold"/>
              <a:sym typeface="Montserrat ExtraBold"/>
            </a:endParaRPr>
          </a:p>
        </p:txBody>
      </p:sp>
      <p:sp>
        <p:nvSpPr>
          <p:cNvPr id="1088" name="Google Shape;1088;p84"/>
          <p:cNvSpPr txBox="1"/>
          <p:nvPr/>
        </p:nvSpPr>
        <p:spPr>
          <a:xfrm>
            <a:off x="6718205" y="2443676"/>
            <a:ext cx="1323000" cy="712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FINISH</a:t>
            </a:r>
            <a:endParaRPr sz="2000">
              <a:solidFill>
                <a:schemeClr val="dk2"/>
              </a:solidFill>
              <a:latin typeface="Montserrat ExtraBold"/>
              <a:ea typeface="Montserrat ExtraBold"/>
              <a:cs typeface="Montserrat ExtraBold"/>
              <a:sym typeface="Montserrat ExtraBold"/>
            </a:endParaRPr>
          </a:p>
        </p:txBody>
      </p:sp>
      <p:sp>
        <p:nvSpPr>
          <p:cNvPr id="1089" name="Google Shape;1089;p84"/>
          <p:cNvSpPr txBox="1"/>
          <p:nvPr/>
        </p:nvSpPr>
        <p:spPr>
          <a:xfrm>
            <a:off x="4945352" y="1693502"/>
            <a:ext cx="2061000" cy="64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Despite being red, Mars is actually a very cold place</a:t>
            </a:r>
            <a:endParaRPr>
              <a:solidFill>
                <a:schemeClr val="dk2"/>
              </a:solidFill>
              <a:latin typeface="Montserrat Medium"/>
              <a:ea typeface="Montserrat Medium"/>
              <a:cs typeface="Montserrat Medium"/>
              <a:sym typeface="Montserrat Medium"/>
            </a:endParaRPr>
          </a:p>
        </p:txBody>
      </p:sp>
      <p:sp>
        <p:nvSpPr>
          <p:cNvPr id="1090" name="Google Shape;1090;p84"/>
          <p:cNvSpPr txBox="1"/>
          <p:nvPr/>
        </p:nvSpPr>
        <p:spPr>
          <a:xfrm>
            <a:off x="2137648" y="1694302"/>
            <a:ext cx="2061000" cy="64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Mercury is closest planet to the Sun and the smallest</a:t>
            </a:r>
            <a:endParaRPr>
              <a:solidFill>
                <a:schemeClr val="dk2"/>
              </a:solidFill>
              <a:latin typeface="Montserrat Medium"/>
              <a:ea typeface="Montserrat Medium"/>
              <a:cs typeface="Montserrat Medium"/>
              <a:sym typeface="Montserrat Medium"/>
            </a:endParaRPr>
          </a:p>
        </p:txBody>
      </p:sp>
      <p:sp>
        <p:nvSpPr>
          <p:cNvPr id="1091" name="Google Shape;1091;p84"/>
          <p:cNvSpPr txBox="1"/>
          <p:nvPr/>
        </p:nvSpPr>
        <p:spPr>
          <a:xfrm>
            <a:off x="3541500" y="3266481"/>
            <a:ext cx="2061000" cy="64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Neptune is the farthest planet from the Sun</a:t>
            </a:r>
            <a:endParaRPr>
              <a:solidFill>
                <a:schemeClr val="dk2"/>
              </a:solidFill>
              <a:latin typeface="Montserrat Medium"/>
              <a:ea typeface="Montserrat Medium"/>
              <a:cs typeface="Montserrat Medium"/>
              <a:sym typeface="Montserrat Medium"/>
            </a:endParaRPr>
          </a:p>
        </p:txBody>
      </p:sp>
      <p:sp>
        <p:nvSpPr>
          <p:cNvPr id="1092" name="Google Shape;1092;p84"/>
          <p:cNvSpPr txBox="1"/>
          <p:nvPr/>
        </p:nvSpPr>
        <p:spPr>
          <a:xfrm>
            <a:off x="6349205" y="3264908"/>
            <a:ext cx="2061000" cy="64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Saturn is the second-largest planet of them all</a:t>
            </a:r>
            <a:endParaRPr>
              <a:solidFill>
                <a:schemeClr val="dk2"/>
              </a:solidFill>
              <a:latin typeface="Montserrat Medium"/>
              <a:ea typeface="Montserrat Medium"/>
              <a:cs typeface="Montserrat Medium"/>
              <a:sym typeface="Montserrat Medium"/>
            </a:endParaRPr>
          </a:p>
        </p:txBody>
      </p:sp>
      <p:sp>
        <p:nvSpPr>
          <p:cNvPr id="1093" name="Google Shape;1093;p84"/>
          <p:cNvSpPr txBox="1"/>
          <p:nvPr/>
        </p:nvSpPr>
        <p:spPr>
          <a:xfrm>
            <a:off x="733795" y="3264908"/>
            <a:ext cx="2061000" cy="64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Venus is the second planet from the Sun and is terribly hot</a:t>
            </a:r>
            <a:endParaRPr>
              <a:solidFill>
                <a:schemeClr val="dk2"/>
              </a:solidFill>
              <a:latin typeface="Montserrat Medium"/>
              <a:ea typeface="Montserrat Medium"/>
              <a:cs typeface="Montserrat Medium"/>
              <a:sym typeface="Montserrat Medium"/>
            </a:endParaRPr>
          </a:p>
        </p:txBody>
      </p:sp>
      <p:cxnSp>
        <p:nvCxnSpPr>
          <p:cNvPr id="1094" name="Google Shape;1094;p84"/>
          <p:cNvCxnSpPr>
            <a:stCxn id="1078" idx="4"/>
            <a:endCxn id="1084" idx="0"/>
          </p:cNvCxnSpPr>
          <p:nvPr/>
        </p:nvCxnSpPr>
        <p:spPr>
          <a:xfrm>
            <a:off x="1764295" y="1703175"/>
            <a:ext cx="0" cy="740400"/>
          </a:xfrm>
          <a:prstGeom prst="straightConnector1">
            <a:avLst/>
          </a:prstGeom>
          <a:noFill/>
          <a:ln w="38100" cap="flat" cmpd="sng">
            <a:solidFill>
              <a:schemeClr val="accent2"/>
            </a:solidFill>
            <a:prstDash val="solid"/>
            <a:round/>
            <a:headEnd type="none" w="med" len="med"/>
            <a:tailEnd type="none" w="med" len="med"/>
          </a:ln>
        </p:spPr>
      </p:cxnSp>
      <p:cxnSp>
        <p:nvCxnSpPr>
          <p:cNvPr id="1095" name="Google Shape;1095;p84"/>
          <p:cNvCxnSpPr>
            <a:stCxn id="1080" idx="4"/>
            <a:endCxn id="1086" idx="0"/>
          </p:cNvCxnSpPr>
          <p:nvPr/>
        </p:nvCxnSpPr>
        <p:spPr>
          <a:xfrm>
            <a:off x="4572000" y="1703175"/>
            <a:ext cx="0" cy="740400"/>
          </a:xfrm>
          <a:prstGeom prst="straightConnector1">
            <a:avLst/>
          </a:prstGeom>
          <a:noFill/>
          <a:ln w="38100" cap="flat" cmpd="sng">
            <a:solidFill>
              <a:schemeClr val="accent2"/>
            </a:solidFill>
            <a:prstDash val="solid"/>
            <a:round/>
            <a:headEnd type="none" w="med" len="med"/>
            <a:tailEnd type="none" w="med" len="med"/>
          </a:ln>
        </p:spPr>
      </p:cxnSp>
      <p:cxnSp>
        <p:nvCxnSpPr>
          <p:cNvPr id="1096" name="Google Shape;1096;p84"/>
          <p:cNvCxnSpPr>
            <a:stCxn id="1085" idx="2"/>
            <a:endCxn id="1079" idx="0"/>
          </p:cNvCxnSpPr>
          <p:nvPr/>
        </p:nvCxnSpPr>
        <p:spPr>
          <a:xfrm>
            <a:off x="3168148" y="3156476"/>
            <a:ext cx="0" cy="740400"/>
          </a:xfrm>
          <a:prstGeom prst="straightConnector1">
            <a:avLst/>
          </a:prstGeom>
          <a:noFill/>
          <a:ln w="38100" cap="flat" cmpd="sng">
            <a:solidFill>
              <a:schemeClr val="accent2"/>
            </a:solidFill>
            <a:prstDash val="solid"/>
            <a:round/>
            <a:headEnd type="none" w="med" len="med"/>
            <a:tailEnd type="none" w="med" len="med"/>
          </a:ln>
        </p:spPr>
      </p:cxnSp>
      <p:cxnSp>
        <p:nvCxnSpPr>
          <p:cNvPr id="1097" name="Google Shape;1097;p84"/>
          <p:cNvCxnSpPr>
            <a:stCxn id="1081" idx="4"/>
            <a:endCxn id="1088" idx="0"/>
          </p:cNvCxnSpPr>
          <p:nvPr/>
        </p:nvCxnSpPr>
        <p:spPr>
          <a:xfrm>
            <a:off x="7379705" y="1703175"/>
            <a:ext cx="0" cy="740400"/>
          </a:xfrm>
          <a:prstGeom prst="straightConnector1">
            <a:avLst/>
          </a:prstGeom>
          <a:noFill/>
          <a:ln w="38100" cap="flat" cmpd="sng">
            <a:solidFill>
              <a:schemeClr val="accent2"/>
            </a:solidFill>
            <a:prstDash val="solid"/>
            <a:round/>
            <a:headEnd type="none" w="med" len="med"/>
            <a:tailEnd type="none" w="med" len="med"/>
          </a:ln>
        </p:spPr>
      </p:cxnSp>
      <p:cxnSp>
        <p:nvCxnSpPr>
          <p:cNvPr id="1098" name="Google Shape;1098;p84"/>
          <p:cNvCxnSpPr>
            <a:stCxn id="1087" idx="2"/>
            <a:endCxn id="1082" idx="0"/>
          </p:cNvCxnSpPr>
          <p:nvPr/>
        </p:nvCxnSpPr>
        <p:spPr>
          <a:xfrm>
            <a:off x="5975852" y="3156476"/>
            <a:ext cx="0" cy="740400"/>
          </a:xfrm>
          <a:prstGeom prst="straightConnector1">
            <a:avLst/>
          </a:prstGeom>
          <a:noFill/>
          <a:ln w="38100" cap="flat" cmpd="sng">
            <a:solidFill>
              <a:schemeClr val="accent2"/>
            </a:solidFill>
            <a:prstDash val="solid"/>
            <a:round/>
            <a:headEnd type="none" w="med" len="med"/>
            <a:tailEnd type="none" w="med" len="med"/>
          </a:ln>
        </p:spPr>
      </p:cxnSp>
      <p:cxnSp>
        <p:nvCxnSpPr>
          <p:cNvPr id="1099" name="Google Shape;1099;p84"/>
          <p:cNvCxnSpPr>
            <a:stCxn id="1084" idx="3"/>
            <a:endCxn id="1085" idx="1"/>
          </p:cNvCxnSpPr>
          <p:nvPr/>
        </p:nvCxnSpPr>
        <p:spPr>
          <a:xfrm>
            <a:off x="2425795" y="2800076"/>
            <a:ext cx="81000" cy="0"/>
          </a:xfrm>
          <a:prstGeom prst="straightConnector1">
            <a:avLst/>
          </a:prstGeom>
          <a:noFill/>
          <a:ln w="38100" cap="flat" cmpd="sng">
            <a:solidFill>
              <a:schemeClr val="accent2"/>
            </a:solidFill>
            <a:prstDash val="solid"/>
            <a:round/>
            <a:headEnd type="none" w="med" len="med"/>
            <a:tailEnd type="none" w="med" len="med"/>
          </a:ln>
        </p:spPr>
      </p:cxnSp>
      <p:cxnSp>
        <p:nvCxnSpPr>
          <p:cNvPr id="1100" name="Google Shape;1100;p84"/>
          <p:cNvCxnSpPr>
            <a:stCxn id="1085" idx="3"/>
            <a:endCxn id="1086" idx="1"/>
          </p:cNvCxnSpPr>
          <p:nvPr/>
        </p:nvCxnSpPr>
        <p:spPr>
          <a:xfrm>
            <a:off x="3829648" y="2800076"/>
            <a:ext cx="81000" cy="0"/>
          </a:xfrm>
          <a:prstGeom prst="straightConnector1">
            <a:avLst/>
          </a:prstGeom>
          <a:noFill/>
          <a:ln w="38100" cap="flat" cmpd="sng">
            <a:solidFill>
              <a:schemeClr val="accent2"/>
            </a:solidFill>
            <a:prstDash val="solid"/>
            <a:round/>
            <a:headEnd type="none" w="med" len="med"/>
            <a:tailEnd type="none" w="med" len="med"/>
          </a:ln>
        </p:spPr>
      </p:cxnSp>
      <p:cxnSp>
        <p:nvCxnSpPr>
          <p:cNvPr id="1101" name="Google Shape;1101;p84"/>
          <p:cNvCxnSpPr>
            <a:stCxn id="1086" idx="3"/>
            <a:endCxn id="1087" idx="1"/>
          </p:cNvCxnSpPr>
          <p:nvPr/>
        </p:nvCxnSpPr>
        <p:spPr>
          <a:xfrm>
            <a:off x="5233500" y="2800076"/>
            <a:ext cx="81000" cy="0"/>
          </a:xfrm>
          <a:prstGeom prst="straightConnector1">
            <a:avLst/>
          </a:prstGeom>
          <a:noFill/>
          <a:ln w="38100" cap="flat" cmpd="sng">
            <a:solidFill>
              <a:schemeClr val="accent2"/>
            </a:solidFill>
            <a:prstDash val="solid"/>
            <a:round/>
            <a:headEnd type="none" w="med" len="med"/>
            <a:tailEnd type="none" w="med" len="med"/>
          </a:ln>
        </p:spPr>
      </p:cxnSp>
      <p:cxnSp>
        <p:nvCxnSpPr>
          <p:cNvPr id="1102" name="Google Shape;1102;p84"/>
          <p:cNvCxnSpPr>
            <a:stCxn id="1087" idx="3"/>
            <a:endCxn id="1088" idx="1"/>
          </p:cNvCxnSpPr>
          <p:nvPr/>
        </p:nvCxnSpPr>
        <p:spPr>
          <a:xfrm>
            <a:off x="6637352" y="2800076"/>
            <a:ext cx="81000" cy="0"/>
          </a:xfrm>
          <a:prstGeom prst="straightConnector1">
            <a:avLst/>
          </a:prstGeom>
          <a:noFill/>
          <a:ln w="38100" cap="flat" cmpd="sng">
            <a:solidFill>
              <a:schemeClr val="accent2"/>
            </a:solidFill>
            <a:prstDash val="solid"/>
            <a:round/>
            <a:headEnd type="none" w="med" len="med"/>
            <a:tailEnd type="none" w="med" len="med"/>
          </a:ln>
        </p:spPr>
      </p:cxnSp>
      <p:grpSp>
        <p:nvGrpSpPr>
          <p:cNvPr id="1103" name="Google Shape;1103;p84"/>
          <p:cNvGrpSpPr/>
          <p:nvPr/>
        </p:nvGrpSpPr>
        <p:grpSpPr>
          <a:xfrm>
            <a:off x="7268754" y="1182628"/>
            <a:ext cx="221902" cy="380795"/>
            <a:chOff x="916127" y="3807056"/>
            <a:chExt cx="221902" cy="380795"/>
          </a:xfrm>
        </p:grpSpPr>
        <p:sp>
          <p:nvSpPr>
            <p:cNvPr id="1104" name="Google Shape;1104;p84"/>
            <p:cNvSpPr/>
            <p:nvPr/>
          </p:nvSpPr>
          <p:spPr>
            <a:xfrm>
              <a:off x="916127" y="3807056"/>
              <a:ext cx="221902" cy="380795"/>
            </a:xfrm>
            <a:custGeom>
              <a:avLst/>
              <a:gdLst/>
              <a:ahLst/>
              <a:cxnLst/>
              <a:rect l="l" t="t" r="r" b="b"/>
              <a:pathLst>
                <a:path w="6966" h="11954" extrusionOk="0">
                  <a:moveTo>
                    <a:pt x="4120" y="6429"/>
                  </a:moveTo>
                  <a:lnTo>
                    <a:pt x="4120" y="7799"/>
                  </a:lnTo>
                  <a:lnTo>
                    <a:pt x="2810" y="7799"/>
                  </a:lnTo>
                  <a:lnTo>
                    <a:pt x="2810" y="6429"/>
                  </a:lnTo>
                  <a:cubicBezTo>
                    <a:pt x="3024" y="6489"/>
                    <a:pt x="3245" y="6519"/>
                    <a:pt x="3465" y="6519"/>
                  </a:cubicBezTo>
                  <a:cubicBezTo>
                    <a:pt x="3685" y="6519"/>
                    <a:pt x="3905" y="6489"/>
                    <a:pt x="4120" y="6429"/>
                  </a:cubicBezTo>
                  <a:close/>
                  <a:moveTo>
                    <a:pt x="4882" y="8144"/>
                  </a:moveTo>
                  <a:lnTo>
                    <a:pt x="4882" y="8680"/>
                  </a:lnTo>
                  <a:lnTo>
                    <a:pt x="2060" y="8680"/>
                  </a:lnTo>
                  <a:lnTo>
                    <a:pt x="2060" y="8144"/>
                  </a:lnTo>
                  <a:close/>
                  <a:moveTo>
                    <a:pt x="5596" y="9037"/>
                  </a:moveTo>
                  <a:lnTo>
                    <a:pt x="5596" y="9335"/>
                  </a:lnTo>
                  <a:lnTo>
                    <a:pt x="1346" y="9335"/>
                  </a:lnTo>
                  <a:lnTo>
                    <a:pt x="1346" y="9037"/>
                  </a:lnTo>
                  <a:lnTo>
                    <a:pt x="2060" y="9037"/>
                  </a:lnTo>
                  <a:lnTo>
                    <a:pt x="2060" y="9049"/>
                  </a:lnTo>
                  <a:lnTo>
                    <a:pt x="4882" y="9049"/>
                  </a:lnTo>
                  <a:lnTo>
                    <a:pt x="4882" y="9037"/>
                  </a:lnTo>
                  <a:close/>
                  <a:moveTo>
                    <a:pt x="6227" y="9692"/>
                  </a:moveTo>
                  <a:cubicBezTo>
                    <a:pt x="6441" y="9692"/>
                    <a:pt x="6608" y="9858"/>
                    <a:pt x="6608" y="10061"/>
                  </a:cubicBezTo>
                  <a:lnTo>
                    <a:pt x="6608" y="11251"/>
                  </a:lnTo>
                  <a:cubicBezTo>
                    <a:pt x="6608" y="11466"/>
                    <a:pt x="6441" y="11620"/>
                    <a:pt x="6227" y="11620"/>
                  </a:cubicBezTo>
                  <a:lnTo>
                    <a:pt x="715" y="11620"/>
                  </a:lnTo>
                  <a:cubicBezTo>
                    <a:pt x="500" y="11620"/>
                    <a:pt x="334" y="11466"/>
                    <a:pt x="334" y="11251"/>
                  </a:cubicBezTo>
                  <a:lnTo>
                    <a:pt x="334" y="10061"/>
                  </a:lnTo>
                  <a:cubicBezTo>
                    <a:pt x="334" y="9858"/>
                    <a:pt x="500" y="9692"/>
                    <a:pt x="715" y="9692"/>
                  </a:cubicBezTo>
                  <a:close/>
                  <a:moveTo>
                    <a:pt x="655" y="0"/>
                  </a:moveTo>
                  <a:cubicBezTo>
                    <a:pt x="298" y="0"/>
                    <a:pt x="0" y="298"/>
                    <a:pt x="0" y="655"/>
                  </a:cubicBezTo>
                  <a:lnTo>
                    <a:pt x="0" y="964"/>
                  </a:lnTo>
                  <a:cubicBezTo>
                    <a:pt x="0" y="1322"/>
                    <a:pt x="298" y="1619"/>
                    <a:pt x="655" y="1619"/>
                  </a:cubicBezTo>
                  <a:lnTo>
                    <a:pt x="1012" y="1619"/>
                  </a:lnTo>
                  <a:lnTo>
                    <a:pt x="1012" y="4048"/>
                  </a:lnTo>
                  <a:cubicBezTo>
                    <a:pt x="1012" y="5060"/>
                    <a:pt x="1619" y="5929"/>
                    <a:pt x="2477" y="6310"/>
                  </a:cubicBezTo>
                  <a:lnTo>
                    <a:pt x="2477" y="7799"/>
                  </a:lnTo>
                  <a:lnTo>
                    <a:pt x="1905" y="7799"/>
                  </a:lnTo>
                  <a:cubicBezTo>
                    <a:pt x="1798" y="7799"/>
                    <a:pt x="1727" y="7870"/>
                    <a:pt x="1727" y="7977"/>
                  </a:cubicBezTo>
                  <a:lnTo>
                    <a:pt x="1727" y="8680"/>
                  </a:lnTo>
                  <a:lnTo>
                    <a:pt x="1191" y="8680"/>
                  </a:lnTo>
                  <a:cubicBezTo>
                    <a:pt x="1084" y="8680"/>
                    <a:pt x="1012" y="8751"/>
                    <a:pt x="1012" y="8858"/>
                  </a:cubicBezTo>
                  <a:lnTo>
                    <a:pt x="1012" y="9335"/>
                  </a:lnTo>
                  <a:lnTo>
                    <a:pt x="726" y="9335"/>
                  </a:lnTo>
                  <a:cubicBezTo>
                    <a:pt x="322" y="9335"/>
                    <a:pt x="12" y="9656"/>
                    <a:pt x="12" y="10049"/>
                  </a:cubicBezTo>
                  <a:lnTo>
                    <a:pt x="12" y="11240"/>
                  </a:lnTo>
                  <a:cubicBezTo>
                    <a:pt x="12" y="11644"/>
                    <a:pt x="334" y="11954"/>
                    <a:pt x="726" y="11954"/>
                  </a:cubicBezTo>
                  <a:lnTo>
                    <a:pt x="6251" y="11954"/>
                  </a:lnTo>
                  <a:cubicBezTo>
                    <a:pt x="6644" y="11954"/>
                    <a:pt x="6965" y="11620"/>
                    <a:pt x="6965" y="11240"/>
                  </a:cubicBezTo>
                  <a:lnTo>
                    <a:pt x="6965" y="10049"/>
                  </a:lnTo>
                  <a:cubicBezTo>
                    <a:pt x="6965" y="9644"/>
                    <a:pt x="6632" y="9335"/>
                    <a:pt x="6251" y="9335"/>
                  </a:cubicBezTo>
                  <a:lnTo>
                    <a:pt x="5953" y="9335"/>
                  </a:lnTo>
                  <a:lnTo>
                    <a:pt x="5953" y="8858"/>
                  </a:lnTo>
                  <a:cubicBezTo>
                    <a:pt x="5953" y="8751"/>
                    <a:pt x="5870" y="8680"/>
                    <a:pt x="5775" y="8680"/>
                  </a:cubicBezTo>
                  <a:lnTo>
                    <a:pt x="5239" y="8680"/>
                  </a:lnTo>
                  <a:lnTo>
                    <a:pt x="5239" y="7977"/>
                  </a:lnTo>
                  <a:cubicBezTo>
                    <a:pt x="5239" y="7870"/>
                    <a:pt x="5156" y="7799"/>
                    <a:pt x="5060" y="7799"/>
                  </a:cubicBezTo>
                  <a:lnTo>
                    <a:pt x="4477" y="7799"/>
                  </a:lnTo>
                  <a:lnTo>
                    <a:pt x="4477" y="6310"/>
                  </a:lnTo>
                  <a:cubicBezTo>
                    <a:pt x="4786" y="6179"/>
                    <a:pt x="5072" y="5965"/>
                    <a:pt x="5310" y="5703"/>
                  </a:cubicBezTo>
                  <a:cubicBezTo>
                    <a:pt x="5370" y="5632"/>
                    <a:pt x="5370" y="5525"/>
                    <a:pt x="5298" y="5453"/>
                  </a:cubicBezTo>
                  <a:cubicBezTo>
                    <a:pt x="5259" y="5425"/>
                    <a:pt x="5216" y="5410"/>
                    <a:pt x="5174" y="5410"/>
                  </a:cubicBezTo>
                  <a:cubicBezTo>
                    <a:pt x="5127" y="5410"/>
                    <a:pt x="5080" y="5428"/>
                    <a:pt x="5037" y="5465"/>
                  </a:cubicBezTo>
                  <a:cubicBezTo>
                    <a:pt x="4882" y="5644"/>
                    <a:pt x="4679" y="5786"/>
                    <a:pt x="4477" y="5906"/>
                  </a:cubicBezTo>
                  <a:cubicBezTo>
                    <a:pt x="4158" y="6080"/>
                    <a:pt x="3812" y="6165"/>
                    <a:pt x="3467" y="6165"/>
                  </a:cubicBezTo>
                  <a:cubicBezTo>
                    <a:pt x="3245" y="6165"/>
                    <a:pt x="3024" y="6130"/>
                    <a:pt x="2810" y="6060"/>
                  </a:cubicBezTo>
                  <a:cubicBezTo>
                    <a:pt x="1965" y="5786"/>
                    <a:pt x="1334" y="4989"/>
                    <a:pt x="1334" y="4036"/>
                  </a:cubicBezTo>
                  <a:lnTo>
                    <a:pt x="1334" y="1607"/>
                  </a:lnTo>
                  <a:lnTo>
                    <a:pt x="5572" y="1607"/>
                  </a:lnTo>
                  <a:lnTo>
                    <a:pt x="5572" y="4048"/>
                  </a:lnTo>
                  <a:cubicBezTo>
                    <a:pt x="5596" y="4358"/>
                    <a:pt x="5537" y="4655"/>
                    <a:pt x="5394" y="4929"/>
                  </a:cubicBezTo>
                  <a:cubicBezTo>
                    <a:pt x="5358" y="5013"/>
                    <a:pt x="5394" y="5120"/>
                    <a:pt x="5489" y="5167"/>
                  </a:cubicBezTo>
                  <a:cubicBezTo>
                    <a:pt x="5513" y="5179"/>
                    <a:pt x="5537" y="5179"/>
                    <a:pt x="5560" y="5179"/>
                  </a:cubicBezTo>
                  <a:cubicBezTo>
                    <a:pt x="5620" y="5179"/>
                    <a:pt x="5691" y="5132"/>
                    <a:pt x="5727" y="5072"/>
                  </a:cubicBezTo>
                  <a:cubicBezTo>
                    <a:pt x="5870" y="4751"/>
                    <a:pt x="5953" y="4405"/>
                    <a:pt x="5953" y="4048"/>
                  </a:cubicBezTo>
                  <a:lnTo>
                    <a:pt x="5953" y="1619"/>
                  </a:lnTo>
                  <a:lnTo>
                    <a:pt x="6310" y="1619"/>
                  </a:lnTo>
                  <a:cubicBezTo>
                    <a:pt x="6668" y="1619"/>
                    <a:pt x="6965" y="1322"/>
                    <a:pt x="6965" y="964"/>
                  </a:cubicBezTo>
                  <a:lnTo>
                    <a:pt x="6965" y="655"/>
                  </a:lnTo>
                  <a:cubicBezTo>
                    <a:pt x="6965" y="298"/>
                    <a:pt x="6668" y="0"/>
                    <a:pt x="6310" y="0"/>
                  </a:cubicBezTo>
                  <a:lnTo>
                    <a:pt x="2215" y="0"/>
                  </a:lnTo>
                  <a:cubicBezTo>
                    <a:pt x="2108" y="0"/>
                    <a:pt x="2036" y="71"/>
                    <a:pt x="2036" y="179"/>
                  </a:cubicBezTo>
                  <a:cubicBezTo>
                    <a:pt x="2036" y="286"/>
                    <a:pt x="2108" y="357"/>
                    <a:pt x="2215" y="357"/>
                  </a:cubicBezTo>
                  <a:lnTo>
                    <a:pt x="6310" y="357"/>
                  </a:lnTo>
                  <a:cubicBezTo>
                    <a:pt x="6465" y="357"/>
                    <a:pt x="6608" y="488"/>
                    <a:pt x="6608" y="655"/>
                  </a:cubicBezTo>
                  <a:lnTo>
                    <a:pt x="6608" y="964"/>
                  </a:lnTo>
                  <a:cubicBezTo>
                    <a:pt x="6608" y="1131"/>
                    <a:pt x="6465" y="1262"/>
                    <a:pt x="6310" y="1262"/>
                  </a:cubicBezTo>
                  <a:lnTo>
                    <a:pt x="655" y="1262"/>
                  </a:lnTo>
                  <a:cubicBezTo>
                    <a:pt x="488" y="1262"/>
                    <a:pt x="357" y="1131"/>
                    <a:pt x="357" y="964"/>
                  </a:cubicBezTo>
                  <a:lnTo>
                    <a:pt x="357" y="655"/>
                  </a:lnTo>
                  <a:cubicBezTo>
                    <a:pt x="357" y="488"/>
                    <a:pt x="488" y="357"/>
                    <a:pt x="655" y="357"/>
                  </a:cubicBezTo>
                  <a:lnTo>
                    <a:pt x="1500" y="357"/>
                  </a:lnTo>
                  <a:cubicBezTo>
                    <a:pt x="1608" y="357"/>
                    <a:pt x="1679" y="286"/>
                    <a:pt x="1679" y="179"/>
                  </a:cubicBezTo>
                  <a:cubicBezTo>
                    <a:pt x="1679" y="71"/>
                    <a:pt x="1608" y="0"/>
                    <a:pt x="1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84"/>
            <p:cNvSpPr/>
            <p:nvPr/>
          </p:nvSpPr>
          <p:spPr>
            <a:xfrm>
              <a:off x="969580" y="3869746"/>
              <a:ext cx="110792" cy="102955"/>
            </a:xfrm>
            <a:custGeom>
              <a:avLst/>
              <a:gdLst/>
              <a:ahLst/>
              <a:cxnLst/>
              <a:rect l="l" t="t" r="r" b="b"/>
              <a:pathLst>
                <a:path w="3478" h="3232" extrusionOk="0">
                  <a:moveTo>
                    <a:pt x="1815" y="1"/>
                  </a:moveTo>
                  <a:cubicBezTo>
                    <a:pt x="1680" y="1"/>
                    <a:pt x="1543" y="72"/>
                    <a:pt x="1477" y="211"/>
                  </a:cubicBezTo>
                  <a:cubicBezTo>
                    <a:pt x="1175" y="806"/>
                    <a:pt x="1156" y="843"/>
                    <a:pt x="1155" y="843"/>
                  </a:cubicBezTo>
                  <a:cubicBezTo>
                    <a:pt x="1155" y="843"/>
                    <a:pt x="1156" y="842"/>
                    <a:pt x="1156" y="842"/>
                  </a:cubicBezTo>
                  <a:lnTo>
                    <a:pt x="1156" y="842"/>
                  </a:lnTo>
                  <a:cubicBezTo>
                    <a:pt x="1052" y="977"/>
                    <a:pt x="1162" y="1139"/>
                    <a:pt x="1292" y="1139"/>
                  </a:cubicBezTo>
                  <a:cubicBezTo>
                    <a:pt x="1356" y="1139"/>
                    <a:pt x="1426" y="1099"/>
                    <a:pt x="1477" y="997"/>
                  </a:cubicBezTo>
                  <a:cubicBezTo>
                    <a:pt x="1762" y="396"/>
                    <a:pt x="1786" y="352"/>
                    <a:pt x="1795" y="352"/>
                  </a:cubicBezTo>
                  <a:cubicBezTo>
                    <a:pt x="1796" y="352"/>
                    <a:pt x="1797" y="354"/>
                    <a:pt x="1799" y="354"/>
                  </a:cubicBezTo>
                  <a:cubicBezTo>
                    <a:pt x="1801" y="354"/>
                    <a:pt x="1801" y="352"/>
                    <a:pt x="1803" y="352"/>
                  </a:cubicBezTo>
                  <a:cubicBezTo>
                    <a:pt x="1812" y="352"/>
                    <a:pt x="1837" y="396"/>
                    <a:pt x="2132" y="997"/>
                  </a:cubicBezTo>
                  <a:cubicBezTo>
                    <a:pt x="2192" y="1104"/>
                    <a:pt x="2287" y="1175"/>
                    <a:pt x="2406" y="1199"/>
                  </a:cubicBezTo>
                  <a:lnTo>
                    <a:pt x="3108" y="1306"/>
                  </a:lnTo>
                  <a:cubicBezTo>
                    <a:pt x="3120" y="1306"/>
                    <a:pt x="3120" y="1318"/>
                    <a:pt x="3120" y="1318"/>
                  </a:cubicBezTo>
                  <a:cubicBezTo>
                    <a:pt x="3120" y="1342"/>
                    <a:pt x="3156" y="1306"/>
                    <a:pt x="2608" y="1830"/>
                  </a:cubicBezTo>
                  <a:cubicBezTo>
                    <a:pt x="2525" y="1902"/>
                    <a:pt x="2489" y="1997"/>
                    <a:pt x="2489" y="2092"/>
                  </a:cubicBezTo>
                  <a:cubicBezTo>
                    <a:pt x="2489" y="2152"/>
                    <a:pt x="2608" y="2842"/>
                    <a:pt x="2608" y="2866"/>
                  </a:cubicBezTo>
                  <a:cubicBezTo>
                    <a:pt x="2608" y="2883"/>
                    <a:pt x="2596" y="2894"/>
                    <a:pt x="2584" y="2894"/>
                  </a:cubicBezTo>
                  <a:cubicBezTo>
                    <a:pt x="2580" y="2894"/>
                    <a:pt x="2576" y="2893"/>
                    <a:pt x="2573" y="2890"/>
                  </a:cubicBezTo>
                  <a:lnTo>
                    <a:pt x="1954" y="2556"/>
                  </a:lnTo>
                  <a:cubicBezTo>
                    <a:pt x="1900" y="2527"/>
                    <a:pt x="1840" y="2512"/>
                    <a:pt x="1781" y="2512"/>
                  </a:cubicBezTo>
                  <a:cubicBezTo>
                    <a:pt x="1721" y="2512"/>
                    <a:pt x="1662" y="2527"/>
                    <a:pt x="1608" y="2556"/>
                  </a:cubicBezTo>
                  <a:cubicBezTo>
                    <a:pt x="996" y="2879"/>
                    <a:pt x="977" y="2890"/>
                    <a:pt x="967" y="2890"/>
                  </a:cubicBezTo>
                  <a:cubicBezTo>
                    <a:pt x="967" y="2890"/>
                    <a:pt x="966" y="2890"/>
                    <a:pt x="965" y="2890"/>
                  </a:cubicBezTo>
                  <a:cubicBezTo>
                    <a:pt x="953" y="2890"/>
                    <a:pt x="953" y="2866"/>
                    <a:pt x="953" y="2854"/>
                  </a:cubicBezTo>
                  <a:cubicBezTo>
                    <a:pt x="1073" y="2116"/>
                    <a:pt x="1073" y="2152"/>
                    <a:pt x="1073" y="2092"/>
                  </a:cubicBezTo>
                  <a:cubicBezTo>
                    <a:pt x="1073" y="1997"/>
                    <a:pt x="1025" y="1902"/>
                    <a:pt x="953" y="1830"/>
                  </a:cubicBezTo>
                  <a:lnTo>
                    <a:pt x="441" y="1342"/>
                  </a:lnTo>
                  <a:cubicBezTo>
                    <a:pt x="430" y="1318"/>
                    <a:pt x="441" y="1306"/>
                    <a:pt x="465" y="1306"/>
                  </a:cubicBezTo>
                  <a:lnTo>
                    <a:pt x="608" y="1294"/>
                  </a:lnTo>
                  <a:cubicBezTo>
                    <a:pt x="703" y="1282"/>
                    <a:pt x="775" y="1187"/>
                    <a:pt x="763" y="1104"/>
                  </a:cubicBezTo>
                  <a:cubicBezTo>
                    <a:pt x="741" y="1016"/>
                    <a:pt x="668" y="948"/>
                    <a:pt x="581" y="948"/>
                  </a:cubicBezTo>
                  <a:cubicBezTo>
                    <a:pt x="574" y="948"/>
                    <a:pt x="568" y="948"/>
                    <a:pt x="561" y="949"/>
                  </a:cubicBezTo>
                  <a:lnTo>
                    <a:pt x="418" y="961"/>
                  </a:lnTo>
                  <a:cubicBezTo>
                    <a:pt x="108" y="1009"/>
                    <a:pt x="1" y="1378"/>
                    <a:pt x="203" y="1592"/>
                  </a:cubicBezTo>
                  <a:cubicBezTo>
                    <a:pt x="739" y="2116"/>
                    <a:pt x="727" y="2080"/>
                    <a:pt x="727" y="2092"/>
                  </a:cubicBezTo>
                  <a:cubicBezTo>
                    <a:pt x="608" y="2842"/>
                    <a:pt x="608" y="2806"/>
                    <a:pt x="608" y="2854"/>
                  </a:cubicBezTo>
                  <a:cubicBezTo>
                    <a:pt x="608" y="3074"/>
                    <a:pt x="785" y="3231"/>
                    <a:pt x="976" y="3231"/>
                  </a:cubicBezTo>
                  <a:cubicBezTo>
                    <a:pt x="1032" y="3231"/>
                    <a:pt x="1089" y="3217"/>
                    <a:pt x="1144" y="3187"/>
                  </a:cubicBezTo>
                  <a:cubicBezTo>
                    <a:pt x="1696" y="2896"/>
                    <a:pt x="1757" y="2851"/>
                    <a:pt x="1777" y="2851"/>
                  </a:cubicBezTo>
                  <a:cubicBezTo>
                    <a:pt x="1781" y="2851"/>
                    <a:pt x="1783" y="2852"/>
                    <a:pt x="1787" y="2854"/>
                  </a:cubicBezTo>
                  <a:cubicBezTo>
                    <a:pt x="2382" y="3152"/>
                    <a:pt x="2442" y="3223"/>
                    <a:pt x="2585" y="3223"/>
                  </a:cubicBezTo>
                  <a:cubicBezTo>
                    <a:pt x="2811" y="3223"/>
                    <a:pt x="2989" y="3021"/>
                    <a:pt x="2966" y="2795"/>
                  </a:cubicBezTo>
                  <a:cubicBezTo>
                    <a:pt x="2847" y="2068"/>
                    <a:pt x="2847" y="2092"/>
                    <a:pt x="2858" y="2080"/>
                  </a:cubicBezTo>
                  <a:lnTo>
                    <a:pt x="3359" y="1592"/>
                  </a:lnTo>
                  <a:cubicBezTo>
                    <a:pt x="3442" y="1521"/>
                    <a:pt x="3478" y="1425"/>
                    <a:pt x="3478" y="1318"/>
                  </a:cubicBezTo>
                  <a:cubicBezTo>
                    <a:pt x="3478" y="1128"/>
                    <a:pt x="3347" y="985"/>
                    <a:pt x="3168" y="949"/>
                  </a:cubicBezTo>
                  <a:lnTo>
                    <a:pt x="2466" y="842"/>
                  </a:lnTo>
                  <a:cubicBezTo>
                    <a:pt x="2465" y="842"/>
                    <a:pt x="2464" y="842"/>
                    <a:pt x="2463" y="842"/>
                  </a:cubicBezTo>
                  <a:cubicBezTo>
                    <a:pt x="2454" y="842"/>
                    <a:pt x="2444" y="821"/>
                    <a:pt x="2144" y="211"/>
                  </a:cubicBezTo>
                  <a:cubicBezTo>
                    <a:pt x="2079" y="70"/>
                    <a:pt x="1947" y="1"/>
                    <a:pt x="1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4"/>
            <p:cNvSpPr/>
            <p:nvPr/>
          </p:nvSpPr>
          <p:spPr>
            <a:xfrm>
              <a:off x="982863" y="4127517"/>
              <a:ext cx="88015" cy="11404"/>
            </a:xfrm>
            <a:custGeom>
              <a:avLst/>
              <a:gdLst/>
              <a:ahLst/>
              <a:cxnLst/>
              <a:rect l="l" t="t" r="r" b="b"/>
              <a:pathLst>
                <a:path w="2763" h="358" extrusionOk="0">
                  <a:moveTo>
                    <a:pt x="179" y="1"/>
                  </a:moveTo>
                  <a:cubicBezTo>
                    <a:pt x="72" y="1"/>
                    <a:pt x="1" y="72"/>
                    <a:pt x="1" y="179"/>
                  </a:cubicBezTo>
                  <a:cubicBezTo>
                    <a:pt x="1" y="287"/>
                    <a:pt x="72" y="358"/>
                    <a:pt x="179" y="358"/>
                  </a:cubicBezTo>
                  <a:lnTo>
                    <a:pt x="2584" y="358"/>
                  </a:lnTo>
                  <a:cubicBezTo>
                    <a:pt x="2691" y="358"/>
                    <a:pt x="2763" y="287"/>
                    <a:pt x="2763" y="179"/>
                  </a:cubicBezTo>
                  <a:cubicBezTo>
                    <a:pt x="2763" y="72"/>
                    <a:pt x="2680" y="1"/>
                    <a:pt x="2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84"/>
            <p:cNvSpPr/>
            <p:nvPr/>
          </p:nvSpPr>
          <p:spPr>
            <a:xfrm>
              <a:off x="982863" y="4152173"/>
              <a:ext cx="88015" cy="11404"/>
            </a:xfrm>
            <a:custGeom>
              <a:avLst/>
              <a:gdLst/>
              <a:ahLst/>
              <a:cxnLst/>
              <a:rect l="l" t="t" r="r" b="b"/>
              <a:pathLst>
                <a:path w="2763" h="358" extrusionOk="0">
                  <a:moveTo>
                    <a:pt x="179" y="1"/>
                  </a:moveTo>
                  <a:cubicBezTo>
                    <a:pt x="72" y="1"/>
                    <a:pt x="1" y="72"/>
                    <a:pt x="1" y="179"/>
                  </a:cubicBezTo>
                  <a:cubicBezTo>
                    <a:pt x="1" y="286"/>
                    <a:pt x="72" y="358"/>
                    <a:pt x="179" y="358"/>
                  </a:cubicBezTo>
                  <a:lnTo>
                    <a:pt x="2584" y="358"/>
                  </a:lnTo>
                  <a:cubicBezTo>
                    <a:pt x="2691" y="358"/>
                    <a:pt x="2763" y="286"/>
                    <a:pt x="2763" y="179"/>
                  </a:cubicBezTo>
                  <a:cubicBezTo>
                    <a:pt x="2751" y="72"/>
                    <a:pt x="2680" y="1"/>
                    <a:pt x="2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84"/>
          <p:cNvGrpSpPr/>
          <p:nvPr/>
        </p:nvGrpSpPr>
        <p:grpSpPr>
          <a:xfrm>
            <a:off x="1564596" y="1185303"/>
            <a:ext cx="399398" cy="375443"/>
            <a:chOff x="849741" y="1959307"/>
            <a:chExt cx="399398" cy="375443"/>
          </a:xfrm>
        </p:grpSpPr>
        <p:sp>
          <p:nvSpPr>
            <p:cNvPr id="1109" name="Google Shape;1109;p84"/>
            <p:cNvSpPr/>
            <p:nvPr/>
          </p:nvSpPr>
          <p:spPr>
            <a:xfrm>
              <a:off x="849741" y="1959307"/>
              <a:ext cx="399398" cy="375443"/>
            </a:xfrm>
            <a:custGeom>
              <a:avLst/>
              <a:gdLst/>
              <a:ahLst/>
              <a:cxnLst/>
              <a:rect l="l" t="t" r="r" b="b"/>
              <a:pathLst>
                <a:path w="12538" h="11786" extrusionOk="0">
                  <a:moveTo>
                    <a:pt x="2441" y="7273"/>
                  </a:moveTo>
                  <a:lnTo>
                    <a:pt x="5251" y="10082"/>
                  </a:lnTo>
                  <a:lnTo>
                    <a:pt x="4537" y="10797"/>
                  </a:lnTo>
                  <a:lnTo>
                    <a:pt x="1727" y="7987"/>
                  </a:lnTo>
                  <a:lnTo>
                    <a:pt x="2441" y="7273"/>
                  </a:lnTo>
                  <a:close/>
                  <a:moveTo>
                    <a:pt x="8661" y="1"/>
                  </a:moveTo>
                  <a:cubicBezTo>
                    <a:pt x="8400" y="1"/>
                    <a:pt x="8138" y="99"/>
                    <a:pt x="7942" y="296"/>
                  </a:cubicBezTo>
                  <a:lnTo>
                    <a:pt x="1846" y="6392"/>
                  </a:lnTo>
                  <a:cubicBezTo>
                    <a:pt x="1763" y="6463"/>
                    <a:pt x="1763" y="6582"/>
                    <a:pt x="1846" y="6665"/>
                  </a:cubicBezTo>
                  <a:lnTo>
                    <a:pt x="2168" y="6987"/>
                  </a:lnTo>
                  <a:lnTo>
                    <a:pt x="1322" y="7832"/>
                  </a:lnTo>
                  <a:cubicBezTo>
                    <a:pt x="1251" y="7916"/>
                    <a:pt x="1251" y="8035"/>
                    <a:pt x="1322" y="8106"/>
                  </a:cubicBezTo>
                  <a:lnTo>
                    <a:pt x="1941" y="8725"/>
                  </a:lnTo>
                  <a:lnTo>
                    <a:pt x="1465" y="9201"/>
                  </a:lnTo>
                  <a:cubicBezTo>
                    <a:pt x="1394" y="9285"/>
                    <a:pt x="1394" y="9404"/>
                    <a:pt x="1465" y="9475"/>
                  </a:cubicBezTo>
                  <a:cubicBezTo>
                    <a:pt x="1507" y="9511"/>
                    <a:pt x="1557" y="9529"/>
                    <a:pt x="1606" y="9529"/>
                  </a:cubicBezTo>
                  <a:cubicBezTo>
                    <a:pt x="1656" y="9529"/>
                    <a:pt x="1703" y="9511"/>
                    <a:pt x="1739" y="9475"/>
                  </a:cubicBezTo>
                  <a:lnTo>
                    <a:pt x="2215" y="8999"/>
                  </a:lnTo>
                  <a:lnTo>
                    <a:pt x="3525" y="10309"/>
                  </a:lnTo>
                  <a:lnTo>
                    <a:pt x="2453" y="11380"/>
                  </a:lnTo>
                  <a:lnTo>
                    <a:pt x="536" y="10678"/>
                  </a:lnTo>
                  <a:lnTo>
                    <a:pt x="1167" y="10035"/>
                  </a:lnTo>
                  <a:cubicBezTo>
                    <a:pt x="1251" y="9963"/>
                    <a:pt x="1251" y="9844"/>
                    <a:pt x="1167" y="9773"/>
                  </a:cubicBezTo>
                  <a:cubicBezTo>
                    <a:pt x="1132" y="9737"/>
                    <a:pt x="1084" y="9719"/>
                    <a:pt x="1036" y="9719"/>
                  </a:cubicBezTo>
                  <a:cubicBezTo>
                    <a:pt x="989" y="9719"/>
                    <a:pt x="941" y="9737"/>
                    <a:pt x="905" y="9773"/>
                  </a:cubicBezTo>
                  <a:lnTo>
                    <a:pt x="60" y="10618"/>
                  </a:lnTo>
                  <a:cubicBezTo>
                    <a:pt x="12" y="10666"/>
                    <a:pt x="1" y="10737"/>
                    <a:pt x="12" y="10797"/>
                  </a:cubicBezTo>
                  <a:cubicBezTo>
                    <a:pt x="24" y="10856"/>
                    <a:pt x="72" y="10916"/>
                    <a:pt x="132" y="10928"/>
                  </a:cubicBezTo>
                  <a:lnTo>
                    <a:pt x="2441" y="11761"/>
                  </a:lnTo>
                  <a:cubicBezTo>
                    <a:pt x="2453" y="11785"/>
                    <a:pt x="2477" y="11785"/>
                    <a:pt x="2501" y="11785"/>
                  </a:cubicBezTo>
                  <a:cubicBezTo>
                    <a:pt x="2537" y="11785"/>
                    <a:pt x="2596" y="11761"/>
                    <a:pt x="2632" y="11726"/>
                  </a:cubicBezTo>
                  <a:lnTo>
                    <a:pt x="3787" y="10559"/>
                  </a:lnTo>
                  <a:lnTo>
                    <a:pt x="4418" y="11190"/>
                  </a:lnTo>
                  <a:cubicBezTo>
                    <a:pt x="4442" y="11214"/>
                    <a:pt x="4501" y="11249"/>
                    <a:pt x="4549" y="11249"/>
                  </a:cubicBezTo>
                  <a:cubicBezTo>
                    <a:pt x="4596" y="11249"/>
                    <a:pt x="4656" y="11225"/>
                    <a:pt x="4680" y="11190"/>
                  </a:cubicBezTo>
                  <a:lnTo>
                    <a:pt x="5537" y="10332"/>
                  </a:lnTo>
                  <a:lnTo>
                    <a:pt x="5858" y="10666"/>
                  </a:lnTo>
                  <a:cubicBezTo>
                    <a:pt x="5894" y="10690"/>
                    <a:pt x="5954" y="10725"/>
                    <a:pt x="5989" y="10725"/>
                  </a:cubicBezTo>
                  <a:cubicBezTo>
                    <a:pt x="6037" y="10725"/>
                    <a:pt x="6097" y="10702"/>
                    <a:pt x="6132" y="10666"/>
                  </a:cubicBezTo>
                  <a:lnTo>
                    <a:pt x="10788" y="6011"/>
                  </a:lnTo>
                  <a:cubicBezTo>
                    <a:pt x="10859" y="5927"/>
                    <a:pt x="10859" y="5808"/>
                    <a:pt x="10788" y="5737"/>
                  </a:cubicBezTo>
                  <a:cubicBezTo>
                    <a:pt x="10752" y="5701"/>
                    <a:pt x="10704" y="5683"/>
                    <a:pt x="10655" y="5683"/>
                  </a:cubicBezTo>
                  <a:cubicBezTo>
                    <a:pt x="10606" y="5683"/>
                    <a:pt x="10555" y="5701"/>
                    <a:pt x="10514" y="5737"/>
                  </a:cubicBezTo>
                  <a:lnTo>
                    <a:pt x="5989" y="10261"/>
                  </a:lnTo>
                  <a:lnTo>
                    <a:pt x="2263" y="6523"/>
                  </a:lnTo>
                  <a:lnTo>
                    <a:pt x="8240" y="546"/>
                  </a:lnTo>
                  <a:cubicBezTo>
                    <a:pt x="8365" y="415"/>
                    <a:pt x="8525" y="349"/>
                    <a:pt x="8686" y="349"/>
                  </a:cubicBezTo>
                  <a:cubicBezTo>
                    <a:pt x="8847" y="349"/>
                    <a:pt x="9008" y="415"/>
                    <a:pt x="9133" y="546"/>
                  </a:cubicBezTo>
                  <a:lnTo>
                    <a:pt x="11978" y="3379"/>
                  </a:lnTo>
                  <a:cubicBezTo>
                    <a:pt x="12097" y="3510"/>
                    <a:pt x="12157" y="3665"/>
                    <a:pt x="12157" y="3832"/>
                  </a:cubicBezTo>
                  <a:cubicBezTo>
                    <a:pt x="12157" y="3998"/>
                    <a:pt x="12097" y="4153"/>
                    <a:pt x="11978" y="4272"/>
                  </a:cubicBezTo>
                  <a:lnTo>
                    <a:pt x="11050" y="5201"/>
                  </a:lnTo>
                  <a:cubicBezTo>
                    <a:pt x="10978" y="5272"/>
                    <a:pt x="10978" y="5391"/>
                    <a:pt x="11050" y="5463"/>
                  </a:cubicBezTo>
                  <a:cubicBezTo>
                    <a:pt x="11091" y="5505"/>
                    <a:pt x="11142" y="5525"/>
                    <a:pt x="11191" y="5525"/>
                  </a:cubicBezTo>
                  <a:cubicBezTo>
                    <a:pt x="11240" y="5525"/>
                    <a:pt x="11288" y="5505"/>
                    <a:pt x="11323" y="5463"/>
                  </a:cubicBezTo>
                  <a:lnTo>
                    <a:pt x="12240" y="4546"/>
                  </a:lnTo>
                  <a:cubicBezTo>
                    <a:pt x="12443" y="4356"/>
                    <a:pt x="12538" y="4106"/>
                    <a:pt x="12538" y="3832"/>
                  </a:cubicBezTo>
                  <a:cubicBezTo>
                    <a:pt x="12526" y="3582"/>
                    <a:pt x="12419" y="3332"/>
                    <a:pt x="12228" y="3129"/>
                  </a:cubicBezTo>
                  <a:lnTo>
                    <a:pt x="9371" y="296"/>
                  </a:lnTo>
                  <a:cubicBezTo>
                    <a:pt x="9180" y="99"/>
                    <a:pt x="8921" y="1"/>
                    <a:pt x="8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84"/>
            <p:cNvSpPr/>
            <p:nvPr/>
          </p:nvSpPr>
          <p:spPr>
            <a:xfrm>
              <a:off x="986654" y="2041588"/>
              <a:ext cx="180204" cy="177082"/>
            </a:xfrm>
            <a:custGeom>
              <a:avLst/>
              <a:gdLst/>
              <a:ahLst/>
              <a:cxnLst/>
              <a:rect l="l" t="t" r="r" b="b"/>
              <a:pathLst>
                <a:path w="5657" h="5559" extrusionOk="0">
                  <a:moveTo>
                    <a:pt x="3811" y="368"/>
                  </a:moveTo>
                  <a:cubicBezTo>
                    <a:pt x="3894" y="368"/>
                    <a:pt x="3989" y="403"/>
                    <a:pt x="4061" y="475"/>
                  </a:cubicBezTo>
                  <a:lnTo>
                    <a:pt x="5168" y="1582"/>
                  </a:lnTo>
                  <a:cubicBezTo>
                    <a:pt x="5228" y="1642"/>
                    <a:pt x="5263" y="1725"/>
                    <a:pt x="5263" y="1832"/>
                  </a:cubicBezTo>
                  <a:cubicBezTo>
                    <a:pt x="5263" y="1915"/>
                    <a:pt x="5228" y="2023"/>
                    <a:pt x="5168" y="2082"/>
                  </a:cubicBezTo>
                  <a:lnTo>
                    <a:pt x="2156" y="5094"/>
                  </a:lnTo>
                  <a:cubicBezTo>
                    <a:pt x="2090" y="5160"/>
                    <a:pt x="1998" y="5193"/>
                    <a:pt x="1906" y="5193"/>
                  </a:cubicBezTo>
                  <a:cubicBezTo>
                    <a:pt x="1813" y="5193"/>
                    <a:pt x="1721" y="5160"/>
                    <a:pt x="1656" y="5094"/>
                  </a:cubicBezTo>
                  <a:lnTo>
                    <a:pt x="548" y="3987"/>
                  </a:lnTo>
                  <a:cubicBezTo>
                    <a:pt x="417" y="3856"/>
                    <a:pt x="417" y="3618"/>
                    <a:pt x="548" y="3487"/>
                  </a:cubicBezTo>
                  <a:lnTo>
                    <a:pt x="3561" y="475"/>
                  </a:lnTo>
                  <a:cubicBezTo>
                    <a:pt x="3632" y="403"/>
                    <a:pt x="3715" y="368"/>
                    <a:pt x="3811" y="368"/>
                  </a:cubicBezTo>
                  <a:close/>
                  <a:moveTo>
                    <a:pt x="3800" y="0"/>
                  </a:moveTo>
                  <a:cubicBezTo>
                    <a:pt x="3613" y="0"/>
                    <a:pt x="3428" y="71"/>
                    <a:pt x="3287" y="213"/>
                  </a:cubicBezTo>
                  <a:lnTo>
                    <a:pt x="286" y="3213"/>
                  </a:lnTo>
                  <a:cubicBezTo>
                    <a:pt x="1" y="3499"/>
                    <a:pt x="1" y="3975"/>
                    <a:pt x="286" y="4261"/>
                  </a:cubicBezTo>
                  <a:lnTo>
                    <a:pt x="1382" y="5356"/>
                  </a:lnTo>
                  <a:cubicBezTo>
                    <a:pt x="1537" y="5511"/>
                    <a:pt x="1715" y="5559"/>
                    <a:pt x="1906" y="5559"/>
                  </a:cubicBezTo>
                  <a:cubicBezTo>
                    <a:pt x="2096" y="5559"/>
                    <a:pt x="2275" y="5487"/>
                    <a:pt x="2430" y="5356"/>
                  </a:cubicBezTo>
                  <a:lnTo>
                    <a:pt x="5430" y="2368"/>
                  </a:lnTo>
                  <a:cubicBezTo>
                    <a:pt x="5561" y="2237"/>
                    <a:pt x="5656" y="2035"/>
                    <a:pt x="5656" y="1844"/>
                  </a:cubicBezTo>
                  <a:cubicBezTo>
                    <a:pt x="5656" y="1654"/>
                    <a:pt x="5585" y="1451"/>
                    <a:pt x="5430" y="1320"/>
                  </a:cubicBezTo>
                  <a:lnTo>
                    <a:pt x="4335" y="225"/>
                  </a:lnTo>
                  <a:cubicBezTo>
                    <a:pt x="4184" y="74"/>
                    <a:pt x="3991" y="0"/>
                    <a:pt x="38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84"/>
          <p:cNvGrpSpPr/>
          <p:nvPr/>
        </p:nvGrpSpPr>
        <p:grpSpPr>
          <a:xfrm>
            <a:off x="5815781" y="4030784"/>
            <a:ext cx="320143" cy="392581"/>
            <a:chOff x="3086313" y="2877049"/>
            <a:chExt cx="320143" cy="392581"/>
          </a:xfrm>
        </p:grpSpPr>
        <p:sp>
          <p:nvSpPr>
            <p:cNvPr id="1112" name="Google Shape;1112;p84"/>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84"/>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84"/>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84"/>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84"/>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84"/>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84"/>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84"/>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84"/>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84"/>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84"/>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84"/>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84"/>
          <p:cNvGrpSpPr/>
          <p:nvPr/>
        </p:nvGrpSpPr>
        <p:grpSpPr>
          <a:xfrm>
            <a:off x="2991575" y="4051076"/>
            <a:ext cx="353145" cy="351998"/>
            <a:chOff x="852385" y="1510916"/>
            <a:chExt cx="353145" cy="351998"/>
          </a:xfrm>
        </p:grpSpPr>
        <p:sp>
          <p:nvSpPr>
            <p:cNvPr id="1125" name="Google Shape;1125;p84"/>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84"/>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84"/>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8" name="Google Shape;1128;p84"/>
          <p:cNvSpPr/>
          <p:nvPr/>
        </p:nvSpPr>
        <p:spPr>
          <a:xfrm>
            <a:off x="4398470" y="1194382"/>
            <a:ext cx="347060" cy="357286"/>
          </a:xfrm>
          <a:custGeom>
            <a:avLst/>
            <a:gdLst/>
            <a:ahLst/>
            <a:cxnLst/>
            <a:rect l="l" t="t" r="r" b="b"/>
            <a:pathLst>
              <a:path w="10895" h="11216" extrusionOk="0">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8"/>
                                        </p:tgtEl>
                                        <p:attrNameLst>
                                          <p:attrName>style.visibility</p:attrName>
                                        </p:attrNameLst>
                                      </p:cBhvr>
                                      <p:to>
                                        <p:strVal val="visible"/>
                                      </p:to>
                                    </p:set>
                                    <p:animEffect transition="in" filter="fade">
                                      <p:cBhvr>
                                        <p:cTn id="7" dur="1000"/>
                                        <p:tgtEl>
                                          <p:spTgt spid="1078"/>
                                        </p:tgtEl>
                                      </p:cBhvr>
                                    </p:animEffect>
                                  </p:childTnLst>
                                </p:cTn>
                              </p:par>
                              <p:par>
                                <p:cTn id="8" presetID="10" presetClass="entr" presetSubtype="0" fill="hold" nodeType="withEffect">
                                  <p:stCondLst>
                                    <p:cond delay="0"/>
                                  </p:stCondLst>
                                  <p:childTnLst>
                                    <p:set>
                                      <p:cBhvr>
                                        <p:cTn id="9" dur="1" fill="hold">
                                          <p:stCondLst>
                                            <p:cond delay="0"/>
                                          </p:stCondLst>
                                        </p:cTn>
                                        <p:tgtEl>
                                          <p:spTgt spid="1084"/>
                                        </p:tgtEl>
                                        <p:attrNameLst>
                                          <p:attrName>style.visibility</p:attrName>
                                        </p:attrNameLst>
                                      </p:cBhvr>
                                      <p:to>
                                        <p:strVal val="visible"/>
                                      </p:to>
                                    </p:set>
                                    <p:animEffect transition="in" filter="fade">
                                      <p:cBhvr>
                                        <p:cTn id="10" dur="1000"/>
                                        <p:tgtEl>
                                          <p:spTgt spid="1084"/>
                                        </p:tgtEl>
                                      </p:cBhvr>
                                    </p:animEffect>
                                  </p:childTnLst>
                                </p:cTn>
                              </p:par>
                              <p:par>
                                <p:cTn id="11" presetID="10" presetClass="entr" presetSubtype="0" fill="hold" nodeType="withEffect">
                                  <p:stCondLst>
                                    <p:cond delay="0"/>
                                  </p:stCondLst>
                                  <p:childTnLst>
                                    <p:set>
                                      <p:cBhvr>
                                        <p:cTn id="12" dur="1" fill="hold">
                                          <p:stCondLst>
                                            <p:cond delay="0"/>
                                          </p:stCondLst>
                                        </p:cTn>
                                        <p:tgtEl>
                                          <p:spTgt spid="1093"/>
                                        </p:tgtEl>
                                        <p:attrNameLst>
                                          <p:attrName>style.visibility</p:attrName>
                                        </p:attrNameLst>
                                      </p:cBhvr>
                                      <p:to>
                                        <p:strVal val="visible"/>
                                      </p:to>
                                    </p:set>
                                    <p:animEffect transition="in" filter="fade">
                                      <p:cBhvr>
                                        <p:cTn id="13" dur="1000"/>
                                        <p:tgtEl>
                                          <p:spTgt spid="1093"/>
                                        </p:tgtEl>
                                      </p:cBhvr>
                                    </p:animEffect>
                                  </p:childTnLst>
                                </p:cTn>
                              </p:par>
                              <p:par>
                                <p:cTn id="14" presetID="10" presetClass="entr" presetSubtype="0" fill="hold" nodeType="withEffect">
                                  <p:stCondLst>
                                    <p:cond delay="0"/>
                                  </p:stCondLst>
                                  <p:childTnLst>
                                    <p:set>
                                      <p:cBhvr>
                                        <p:cTn id="15" dur="1" fill="hold">
                                          <p:stCondLst>
                                            <p:cond delay="0"/>
                                          </p:stCondLst>
                                        </p:cTn>
                                        <p:tgtEl>
                                          <p:spTgt spid="1094"/>
                                        </p:tgtEl>
                                        <p:attrNameLst>
                                          <p:attrName>style.visibility</p:attrName>
                                        </p:attrNameLst>
                                      </p:cBhvr>
                                      <p:to>
                                        <p:strVal val="visible"/>
                                      </p:to>
                                    </p:set>
                                    <p:animEffect transition="in" filter="fade">
                                      <p:cBhvr>
                                        <p:cTn id="16" dur="1000"/>
                                        <p:tgtEl>
                                          <p:spTgt spid="1094"/>
                                        </p:tgtEl>
                                      </p:cBhvr>
                                    </p:animEffect>
                                  </p:childTnLst>
                                </p:cTn>
                              </p:par>
                              <p:par>
                                <p:cTn id="17" presetID="10" presetClass="entr" presetSubtype="0" fill="hold" nodeType="withEffect">
                                  <p:stCondLst>
                                    <p:cond delay="0"/>
                                  </p:stCondLst>
                                  <p:childTnLst>
                                    <p:set>
                                      <p:cBhvr>
                                        <p:cTn id="18" dur="1" fill="hold">
                                          <p:stCondLst>
                                            <p:cond delay="0"/>
                                          </p:stCondLst>
                                        </p:cTn>
                                        <p:tgtEl>
                                          <p:spTgt spid="1108"/>
                                        </p:tgtEl>
                                        <p:attrNameLst>
                                          <p:attrName>style.visibility</p:attrName>
                                        </p:attrNameLst>
                                      </p:cBhvr>
                                      <p:to>
                                        <p:strVal val="visible"/>
                                      </p:to>
                                    </p:set>
                                    <p:animEffect transition="in" filter="fade">
                                      <p:cBhvr>
                                        <p:cTn id="19" dur="1000"/>
                                        <p:tgtEl>
                                          <p:spTgt spid="110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79"/>
                                        </p:tgtEl>
                                        <p:attrNameLst>
                                          <p:attrName>style.visibility</p:attrName>
                                        </p:attrNameLst>
                                      </p:cBhvr>
                                      <p:to>
                                        <p:strVal val="visible"/>
                                      </p:to>
                                    </p:set>
                                    <p:animEffect transition="in" filter="fade">
                                      <p:cBhvr>
                                        <p:cTn id="24" dur="1000"/>
                                        <p:tgtEl>
                                          <p:spTgt spid="1079"/>
                                        </p:tgtEl>
                                      </p:cBhvr>
                                    </p:animEffect>
                                  </p:childTnLst>
                                </p:cTn>
                              </p:par>
                              <p:par>
                                <p:cTn id="25" presetID="10" presetClass="entr" presetSubtype="0" fill="hold" nodeType="withEffect">
                                  <p:stCondLst>
                                    <p:cond delay="0"/>
                                  </p:stCondLst>
                                  <p:childTnLst>
                                    <p:set>
                                      <p:cBhvr>
                                        <p:cTn id="26" dur="1" fill="hold">
                                          <p:stCondLst>
                                            <p:cond delay="0"/>
                                          </p:stCondLst>
                                        </p:cTn>
                                        <p:tgtEl>
                                          <p:spTgt spid="1085"/>
                                        </p:tgtEl>
                                        <p:attrNameLst>
                                          <p:attrName>style.visibility</p:attrName>
                                        </p:attrNameLst>
                                      </p:cBhvr>
                                      <p:to>
                                        <p:strVal val="visible"/>
                                      </p:to>
                                    </p:set>
                                    <p:animEffect transition="in" filter="fade">
                                      <p:cBhvr>
                                        <p:cTn id="27" dur="1000"/>
                                        <p:tgtEl>
                                          <p:spTgt spid="1085"/>
                                        </p:tgtEl>
                                      </p:cBhvr>
                                    </p:animEffect>
                                  </p:childTnLst>
                                </p:cTn>
                              </p:par>
                              <p:par>
                                <p:cTn id="28" presetID="10" presetClass="entr" presetSubtype="0" fill="hold" nodeType="withEffect">
                                  <p:stCondLst>
                                    <p:cond delay="0"/>
                                  </p:stCondLst>
                                  <p:childTnLst>
                                    <p:set>
                                      <p:cBhvr>
                                        <p:cTn id="29" dur="1" fill="hold">
                                          <p:stCondLst>
                                            <p:cond delay="0"/>
                                          </p:stCondLst>
                                        </p:cTn>
                                        <p:tgtEl>
                                          <p:spTgt spid="1090"/>
                                        </p:tgtEl>
                                        <p:attrNameLst>
                                          <p:attrName>style.visibility</p:attrName>
                                        </p:attrNameLst>
                                      </p:cBhvr>
                                      <p:to>
                                        <p:strVal val="visible"/>
                                      </p:to>
                                    </p:set>
                                    <p:animEffect transition="in" filter="fade">
                                      <p:cBhvr>
                                        <p:cTn id="30" dur="1000"/>
                                        <p:tgtEl>
                                          <p:spTgt spid="1090"/>
                                        </p:tgtEl>
                                      </p:cBhvr>
                                    </p:animEffect>
                                  </p:childTnLst>
                                </p:cTn>
                              </p:par>
                              <p:par>
                                <p:cTn id="31" presetID="10" presetClass="entr" presetSubtype="0" fill="hold" nodeType="withEffect">
                                  <p:stCondLst>
                                    <p:cond delay="0"/>
                                  </p:stCondLst>
                                  <p:childTnLst>
                                    <p:set>
                                      <p:cBhvr>
                                        <p:cTn id="32" dur="1" fill="hold">
                                          <p:stCondLst>
                                            <p:cond delay="0"/>
                                          </p:stCondLst>
                                        </p:cTn>
                                        <p:tgtEl>
                                          <p:spTgt spid="1096"/>
                                        </p:tgtEl>
                                        <p:attrNameLst>
                                          <p:attrName>style.visibility</p:attrName>
                                        </p:attrNameLst>
                                      </p:cBhvr>
                                      <p:to>
                                        <p:strVal val="visible"/>
                                      </p:to>
                                    </p:set>
                                    <p:animEffect transition="in" filter="fade">
                                      <p:cBhvr>
                                        <p:cTn id="33" dur="1000"/>
                                        <p:tgtEl>
                                          <p:spTgt spid="1096"/>
                                        </p:tgtEl>
                                      </p:cBhvr>
                                    </p:animEffect>
                                  </p:childTnLst>
                                </p:cTn>
                              </p:par>
                              <p:par>
                                <p:cTn id="34" presetID="10" presetClass="entr" presetSubtype="0" fill="hold" nodeType="withEffect">
                                  <p:stCondLst>
                                    <p:cond delay="0"/>
                                  </p:stCondLst>
                                  <p:childTnLst>
                                    <p:set>
                                      <p:cBhvr>
                                        <p:cTn id="35" dur="1" fill="hold">
                                          <p:stCondLst>
                                            <p:cond delay="0"/>
                                          </p:stCondLst>
                                        </p:cTn>
                                        <p:tgtEl>
                                          <p:spTgt spid="1099"/>
                                        </p:tgtEl>
                                        <p:attrNameLst>
                                          <p:attrName>style.visibility</p:attrName>
                                        </p:attrNameLst>
                                      </p:cBhvr>
                                      <p:to>
                                        <p:strVal val="visible"/>
                                      </p:to>
                                    </p:set>
                                    <p:animEffect transition="in" filter="fade">
                                      <p:cBhvr>
                                        <p:cTn id="36" dur="1000"/>
                                        <p:tgtEl>
                                          <p:spTgt spid="1099"/>
                                        </p:tgtEl>
                                      </p:cBhvr>
                                    </p:animEffect>
                                  </p:childTnLst>
                                </p:cTn>
                              </p:par>
                              <p:par>
                                <p:cTn id="37" presetID="10" presetClass="entr" presetSubtype="0" fill="hold" nodeType="withEffect">
                                  <p:stCondLst>
                                    <p:cond delay="0"/>
                                  </p:stCondLst>
                                  <p:childTnLst>
                                    <p:set>
                                      <p:cBhvr>
                                        <p:cTn id="38" dur="1" fill="hold">
                                          <p:stCondLst>
                                            <p:cond delay="0"/>
                                          </p:stCondLst>
                                        </p:cTn>
                                        <p:tgtEl>
                                          <p:spTgt spid="1124"/>
                                        </p:tgtEl>
                                        <p:attrNameLst>
                                          <p:attrName>style.visibility</p:attrName>
                                        </p:attrNameLst>
                                      </p:cBhvr>
                                      <p:to>
                                        <p:strVal val="visible"/>
                                      </p:to>
                                    </p:set>
                                    <p:animEffect transition="in" filter="fade">
                                      <p:cBhvr>
                                        <p:cTn id="39" dur="1000"/>
                                        <p:tgtEl>
                                          <p:spTgt spid="11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80"/>
                                        </p:tgtEl>
                                        <p:attrNameLst>
                                          <p:attrName>style.visibility</p:attrName>
                                        </p:attrNameLst>
                                      </p:cBhvr>
                                      <p:to>
                                        <p:strVal val="visible"/>
                                      </p:to>
                                    </p:set>
                                    <p:animEffect transition="in" filter="fade">
                                      <p:cBhvr>
                                        <p:cTn id="44" dur="1000"/>
                                        <p:tgtEl>
                                          <p:spTgt spid="1080"/>
                                        </p:tgtEl>
                                      </p:cBhvr>
                                    </p:animEffect>
                                  </p:childTnLst>
                                </p:cTn>
                              </p:par>
                              <p:par>
                                <p:cTn id="45" presetID="10" presetClass="entr" presetSubtype="0" fill="hold" nodeType="withEffect">
                                  <p:stCondLst>
                                    <p:cond delay="0"/>
                                  </p:stCondLst>
                                  <p:childTnLst>
                                    <p:set>
                                      <p:cBhvr>
                                        <p:cTn id="46" dur="1" fill="hold">
                                          <p:stCondLst>
                                            <p:cond delay="0"/>
                                          </p:stCondLst>
                                        </p:cTn>
                                        <p:tgtEl>
                                          <p:spTgt spid="1086"/>
                                        </p:tgtEl>
                                        <p:attrNameLst>
                                          <p:attrName>style.visibility</p:attrName>
                                        </p:attrNameLst>
                                      </p:cBhvr>
                                      <p:to>
                                        <p:strVal val="visible"/>
                                      </p:to>
                                    </p:set>
                                    <p:animEffect transition="in" filter="fade">
                                      <p:cBhvr>
                                        <p:cTn id="47" dur="1000"/>
                                        <p:tgtEl>
                                          <p:spTgt spid="1086"/>
                                        </p:tgtEl>
                                      </p:cBhvr>
                                    </p:animEffect>
                                  </p:childTnLst>
                                </p:cTn>
                              </p:par>
                              <p:par>
                                <p:cTn id="48" presetID="10" presetClass="entr" presetSubtype="0" fill="hold" nodeType="withEffect">
                                  <p:stCondLst>
                                    <p:cond delay="0"/>
                                  </p:stCondLst>
                                  <p:childTnLst>
                                    <p:set>
                                      <p:cBhvr>
                                        <p:cTn id="49" dur="1" fill="hold">
                                          <p:stCondLst>
                                            <p:cond delay="0"/>
                                          </p:stCondLst>
                                        </p:cTn>
                                        <p:tgtEl>
                                          <p:spTgt spid="1091"/>
                                        </p:tgtEl>
                                        <p:attrNameLst>
                                          <p:attrName>style.visibility</p:attrName>
                                        </p:attrNameLst>
                                      </p:cBhvr>
                                      <p:to>
                                        <p:strVal val="visible"/>
                                      </p:to>
                                    </p:set>
                                    <p:animEffect transition="in" filter="fade">
                                      <p:cBhvr>
                                        <p:cTn id="50" dur="1000"/>
                                        <p:tgtEl>
                                          <p:spTgt spid="1091"/>
                                        </p:tgtEl>
                                      </p:cBhvr>
                                    </p:animEffect>
                                  </p:childTnLst>
                                </p:cTn>
                              </p:par>
                              <p:par>
                                <p:cTn id="51" presetID="10" presetClass="entr" presetSubtype="0" fill="hold" nodeType="withEffect">
                                  <p:stCondLst>
                                    <p:cond delay="0"/>
                                  </p:stCondLst>
                                  <p:childTnLst>
                                    <p:set>
                                      <p:cBhvr>
                                        <p:cTn id="52" dur="1" fill="hold">
                                          <p:stCondLst>
                                            <p:cond delay="0"/>
                                          </p:stCondLst>
                                        </p:cTn>
                                        <p:tgtEl>
                                          <p:spTgt spid="1095"/>
                                        </p:tgtEl>
                                        <p:attrNameLst>
                                          <p:attrName>style.visibility</p:attrName>
                                        </p:attrNameLst>
                                      </p:cBhvr>
                                      <p:to>
                                        <p:strVal val="visible"/>
                                      </p:to>
                                    </p:set>
                                    <p:animEffect transition="in" filter="fade">
                                      <p:cBhvr>
                                        <p:cTn id="53" dur="1000"/>
                                        <p:tgtEl>
                                          <p:spTgt spid="1095"/>
                                        </p:tgtEl>
                                      </p:cBhvr>
                                    </p:animEffect>
                                  </p:childTnLst>
                                </p:cTn>
                              </p:par>
                              <p:par>
                                <p:cTn id="54" presetID="10" presetClass="entr" presetSubtype="0" fill="hold" nodeType="withEffect">
                                  <p:stCondLst>
                                    <p:cond delay="0"/>
                                  </p:stCondLst>
                                  <p:childTnLst>
                                    <p:set>
                                      <p:cBhvr>
                                        <p:cTn id="55" dur="1" fill="hold">
                                          <p:stCondLst>
                                            <p:cond delay="0"/>
                                          </p:stCondLst>
                                        </p:cTn>
                                        <p:tgtEl>
                                          <p:spTgt spid="1100"/>
                                        </p:tgtEl>
                                        <p:attrNameLst>
                                          <p:attrName>style.visibility</p:attrName>
                                        </p:attrNameLst>
                                      </p:cBhvr>
                                      <p:to>
                                        <p:strVal val="visible"/>
                                      </p:to>
                                    </p:set>
                                    <p:animEffect transition="in" filter="fade">
                                      <p:cBhvr>
                                        <p:cTn id="56" dur="1000"/>
                                        <p:tgtEl>
                                          <p:spTgt spid="1100"/>
                                        </p:tgtEl>
                                      </p:cBhvr>
                                    </p:animEffect>
                                  </p:childTnLst>
                                </p:cTn>
                              </p:par>
                              <p:par>
                                <p:cTn id="57" presetID="10" presetClass="entr" presetSubtype="0" fill="hold" nodeType="withEffect">
                                  <p:stCondLst>
                                    <p:cond delay="0"/>
                                  </p:stCondLst>
                                  <p:childTnLst>
                                    <p:set>
                                      <p:cBhvr>
                                        <p:cTn id="58" dur="1" fill="hold">
                                          <p:stCondLst>
                                            <p:cond delay="0"/>
                                          </p:stCondLst>
                                        </p:cTn>
                                        <p:tgtEl>
                                          <p:spTgt spid="1128"/>
                                        </p:tgtEl>
                                        <p:attrNameLst>
                                          <p:attrName>style.visibility</p:attrName>
                                        </p:attrNameLst>
                                      </p:cBhvr>
                                      <p:to>
                                        <p:strVal val="visible"/>
                                      </p:to>
                                    </p:set>
                                    <p:animEffect transition="in" filter="fade">
                                      <p:cBhvr>
                                        <p:cTn id="59" dur="1000"/>
                                        <p:tgtEl>
                                          <p:spTgt spid="112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082"/>
                                        </p:tgtEl>
                                        <p:attrNameLst>
                                          <p:attrName>style.visibility</p:attrName>
                                        </p:attrNameLst>
                                      </p:cBhvr>
                                      <p:to>
                                        <p:strVal val="visible"/>
                                      </p:to>
                                    </p:set>
                                    <p:animEffect transition="in" filter="fade">
                                      <p:cBhvr>
                                        <p:cTn id="64" dur="1000"/>
                                        <p:tgtEl>
                                          <p:spTgt spid="1082"/>
                                        </p:tgtEl>
                                      </p:cBhvr>
                                    </p:animEffect>
                                  </p:childTnLst>
                                </p:cTn>
                              </p:par>
                              <p:par>
                                <p:cTn id="65" presetID="10" presetClass="entr" presetSubtype="0" fill="hold" nodeType="withEffect">
                                  <p:stCondLst>
                                    <p:cond delay="0"/>
                                  </p:stCondLst>
                                  <p:childTnLst>
                                    <p:set>
                                      <p:cBhvr>
                                        <p:cTn id="66" dur="1" fill="hold">
                                          <p:stCondLst>
                                            <p:cond delay="0"/>
                                          </p:stCondLst>
                                        </p:cTn>
                                        <p:tgtEl>
                                          <p:spTgt spid="1087"/>
                                        </p:tgtEl>
                                        <p:attrNameLst>
                                          <p:attrName>style.visibility</p:attrName>
                                        </p:attrNameLst>
                                      </p:cBhvr>
                                      <p:to>
                                        <p:strVal val="visible"/>
                                      </p:to>
                                    </p:set>
                                    <p:animEffect transition="in" filter="fade">
                                      <p:cBhvr>
                                        <p:cTn id="67" dur="1000"/>
                                        <p:tgtEl>
                                          <p:spTgt spid="1087"/>
                                        </p:tgtEl>
                                      </p:cBhvr>
                                    </p:animEffect>
                                  </p:childTnLst>
                                </p:cTn>
                              </p:par>
                              <p:par>
                                <p:cTn id="68" presetID="10" presetClass="entr" presetSubtype="0" fill="hold" nodeType="withEffect">
                                  <p:stCondLst>
                                    <p:cond delay="0"/>
                                  </p:stCondLst>
                                  <p:childTnLst>
                                    <p:set>
                                      <p:cBhvr>
                                        <p:cTn id="69" dur="1" fill="hold">
                                          <p:stCondLst>
                                            <p:cond delay="0"/>
                                          </p:stCondLst>
                                        </p:cTn>
                                        <p:tgtEl>
                                          <p:spTgt spid="1089"/>
                                        </p:tgtEl>
                                        <p:attrNameLst>
                                          <p:attrName>style.visibility</p:attrName>
                                        </p:attrNameLst>
                                      </p:cBhvr>
                                      <p:to>
                                        <p:strVal val="visible"/>
                                      </p:to>
                                    </p:set>
                                    <p:animEffect transition="in" filter="fade">
                                      <p:cBhvr>
                                        <p:cTn id="70" dur="1000"/>
                                        <p:tgtEl>
                                          <p:spTgt spid="1089"/>
                                        </p:tgtEl>
                                      </p:cBhvr>
                                    </p:animEffect>
                                  </p:childTnLst>
                                </p:cTn>
                              </p:par>
                              <p:par>
                                <p:cTn id="71" presetID="10" presetClass="entr" presetSubtype="0" fill="hold" nodeType="withEffect">
                                  <p:stCondLst>
                                    <p:cond delay="0"/>
                                  </p:stCondLst>
                                  <p:childTnLst>
                                    <p:set>
                                      <p:cBhvr>
                                        <p:cTn id="72" dur="1" fill="hold">
                                          <p:stCondLst>
                                            <p:cond delay="0"/>
                                          </p:stCondLst>
                                        </p:cTn>
                                        <p:tgtEl>
                                          <p:spTgt spid="1098"/>
                                        </p:tgtEl>
                                        <p:attrNameLst>
                                          <p:attrName>style.visibility</p:attrName>
                                        </p:attrNameLst>
                                      </p:cBhvr>
                                      <p:to>
                                        <p:strVal val="visible"/>
                                      </p:to>
                                    </p:set>
                                    <p:animEffect transition="in" filter="fade">
                                      <p:cBhvr>
                                        <p:cTn id="73" dur="1000"/>
                                        <p:tgtEl>
                                          <p:spTgt spid="1098"/>
                                        </p:tgtEl>
                                      </p:cBhvr>
                                    </p:animEffect>
                                  </p:childTnLst>
                                </p:cTn>
                              </p:par>
                              <p:par>
                                <p:cTn id="74" presetID="10" presetClass="entr" presetSubtype="0" fill="hold" nodeType="withEffect">
                                  <p:stCondLst>
                                    <p:cond delay="0"/>
                                  </p:stCondLst>
                                  <p:childTnLst>
                                    <p:set>
                                      <p:cBhvr>
                                        <p:cTn id="75" dur="1" fill="hold">
                                          <p:stCondLst>
                                            <p:cond delay="0"/>
                                          </p:stCondLst>
                                        </p:cTn>
                                        <p:tgtEl>
                                          <p:spTgt spid="1101"/>
                                        </p:tgtEl>
                                        <p:attrNameLst>
                                          <p:attrName>style.visibility</p:attrName>
                                        </p:attrNameLst>
                                      </p:cBhvr>
                                      <p:to>
                                        <p:strVal val="visible"/>
                                      </p:to>
                                    </p:set>
                                    <p:animEffect transition="in" filter="fade">
                                      <p:cBhvr>
                                        <p:cTn id="76" dur="1000"/>
                                        <p:tgtEl>
                                          <p:spTgt spid="1101"/>
                                        </p:tgtEl>
                                      </p:cBhvr>
                                    </p:animEffect>
                                  </p:childTnLst>
                                </p:cTn>
                              </p:par>
                              <p:par>
                                <p:cTn id="77" presetID="10" presetClass="entr" presetSubtype="0" fill="hold" nodeType="withEffect">
                                  <p:stCondLst>
                                    <p:cond delay="0"/>
                                  </p:stCondLst>
                                  <p:childTnLst>
                                    <p:set>
                                      <p:cBhvr>
                                        <p:cTn id="78" dur="1" fill="hold">
                                          <p:stCondLst>
                                            <p:cond delay="0"/>
                                          </p:stCondLst>
                                        </p:cTn>
                                        <p:tgtEl>
                                          <p:spTgt spid="1111"/>
                                        </p:tgtEl>
                                        <p:attrNameLst>
                                          <p:attrName>style.visibility</p:attrName>
                                        </p:attrNameLst>
                                      </p:cBhvr>
                                      <p:to>
                                        <p:strVal val="visible"/>
                                      </p:to>
                                    </p:set>
                                    <p:animEffect transition="in" filter="fade">
                                      <p:cBhvr>
                                        <p:cTn id="79" dur="1000"/>
                                        <p:tgtEl>
                                          <p:spTgt spid="111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081"/>
                                        </p:tgtEl>
                                        <p:attrNameLst>
                                          <p:attrName>style.visibility</p:attrName>
                                        </p:attrNameLst>
                                      </p:cBhvr>
                                      <p:to>
                                        <p:strVal val="visible"/>
                                      </p:to>
                                    </p:set>
                                    <p:animEffect transition="in" filter="fade">
                                      <p:cBhvr>
                                        <p:cTn id="84" dur="1000"/>
                                        <p:tgtEl>
                                          <p:spTgt spid="1081"/>
                                        </p:tgtEl>
                                      </p:cBhvr>
                                    </p:animEffect>
                                  </p:childTnLst>
                                </p:cTn>
                              </p:par>
                              <p:par>
                                <p:cTn id="85" presetID="10" presetClass="entr" presetSubtype="0" fill="hold" nodeType="withEffect">
                                  <p:stCondLst>
                                    <p:cond delay="0"/>
                                  </p:stCondLst>
                                  <p:childTnLst>
                                    <p:set>
                                      <p:cBhvr>
                                        <p:cTn id="86" dur="1" fill="hold">
                                          <p:stCondLst>
                                            <p:cond delay="0"/>
                                          </p:stCondLst>
                                        </p:cTn>
                                        <p:tgtEl>
                                          <p:spTgt spid="1088"/>
                                        </p:tgtEl>
                                        <p:attrNameLst>
                                          <p:attrName>style.visibility</p:attrName>
                                        </p:attrNameLst>
                                      </p:cBhvr>
                                      <p:to>
                                        <p:strVal val="visible"/>
                                      </p:to>
                                    </p:set>
                                    <p:animEffect transition="in" filter="fade">
                                      <p:cBhvr>
                                        <p:cTn id="87" dur="1000"/>
                                        <p:tgtEl>
                                          <p:spTgt spid="1088"/>
                                        </p:tgtEl>
                                      </p:cBhvr>
                                    </p:animEffect>
                                  </p:childTnLst>
                                </p:cTn>
                              </p:par>
                              <p:par>
                                <p:cTn id="88" presetID="10" presetClass="entr" presetSubtype="0" fill="hold" nodeType="withEffect">
                                  <p:stCondLst>
                                    <p:cond delay="0"/>
                                  </p:stCondLst>
                                  <p:childTnLst>
                                    <p:set>
                                      <p:cBhvr>
                                        <p:cTn id="89" dur="1" fill="hold">
                                          <p:stCondLst>
                                            <p:cond delay="0"/>
                                          </p:stCondLst>
                                        </p:cTn>
                                        <p:tgtEl>
                                          <p:spTgt spid="1092"/>
                                        </p:tgtEl>
                                        <p:attrNameLst>
                                          <p:attrName>style.visibility</p:attrName>
                                        </p:attrNameLst>
                                      </p:cBhvr>
                                      <p:to>
                                        <p:strVal val="visible"/>
                                      </p:to>
                                    </p:set>
                                    <p:animEffect transition="in" filter="fade">
                                      <p:cBhvr>
                                        <p:cTn id="90" dur="1000"/>
                                        <p:tgtEl>
                                          <p:spTgt spid="1092"/>
                                        </p:tgtEl>
                                      </p:cBhvr>
                                    </p:animEffect>
                                  </p:childTnLst>
                                </p:cTn>
                              </p:par>
                              <p:par>
                                <p:cTn id="91" presetID="10" presetClass="entr" presetSubtype="0" fill="hold" nodeType="withEffect">
                                  <p:stCondLst>
                                    <p:cond delay="0"/>
                                  </p:stCondLst>
                                  <p:childTnLst>
                                    <p:set>
                                      <p:cBhvr>
                                        <p:cTn id="92" dur="1" fill="hold">
                                          <p:stCondLst>
                                            <p:cond delay="0"/>
                                          </p:stCondLst>
                                        </p:cTn>
                                        <p:tgtEl>
                                          <p:spTgt spid="1097"/>
                                        </p:tgtEl>
                                        <p:attrNameLst>
                                          <p:attrName>style.visibility</p:attrName>
                                        </p:attrNameLst>
                                      </p:cBhvr>
                                      <p:to>
                                        <p:strVal val="visible"/>
                                      </p:to>
                                    </p:set>
                                    <p:animEffect transition="in" filter="fade">
                                      <p:cBhvr>
                                        <p:cTn id="93" dur="1000"/>
                                        <p:tgtEl>
                                          <p:spTgt spid="1097"/>
                                        </p:tgtEl>
                                      </p:cBhvr>
                                    </p:animEffect>
                                  </p:childTnLst>
                                </p:cTn>
                              </p:par>
                              <p:par>
                                <p:cTn id="94" presetID="10" presetClass="entr" presetSubtype="0" fill="hold" nodeType="withEffect">
                                  <p:stCondLst>
                                    <p:cond delay="0"/>
                                  </p:stCondLst>
                                  <p:childTnLst>
                                    <p:set>
                                      <p:cBhvr>
                                        <p:cTn id="95" dur="1" fill="hold">
                                          <p:stCondLst>
                                            <p:cond delay="0"/>
                                          </p:stCondLst>
                                        </p:cTn>
                                        <p:tgtEl>
                                          <p:spTgt spid="1102"/>
                                        </p:tgtEl>
                                        <p:attrNameLst>
                                          <p:attrName>style.visibility</p:attrName>
                                        </p:attrNameLst>
                                      </p:cBhvr>
                                      <p:to>
                                        <p:strVal val="visible"/>
                                      </p:to>
                                    </p:set>
                                    <p:animEffect transition="in" filter="fade">
                                      <p:cBhvr>
                                        <p:cTn id="96" dur="1000"/>
                                        <p:tgtEl>
                                          <p:spTgt spid="1102"/>
                                        </p:tgtEl>
                                      </p:cBhvr>
                                    </p:animEffect>
                                  </p:childTnLst>
                                </p:cTn>
                              </p:par>
                              <p:par>
                                <p:cTn id="97" presetID="10" presetClass="entr" presetSubtype="0" fill="hold" nodeType="withEffect">
                                  <p:stCondLst>
                                    <p:cond delay="0"/>
                                  </p:stCondLst>
                                  <p:childTnLst>
                                    <p:set>
                                      <p:cBhvr>
                                        <p:cTn id="98" dur="1" fill="hold">
                                          <p:stCondLst>
                                            <p:cond delay="0"/>
                                          </p:stCondLst>
                                        </p:cTn>
                                        <p:tgtEl>
                                          <p:spTgt spid="1103"/>
                                        </p:tgtEl>
                                        <p:attrNameLst>
                                          <p:attrName>style.visibility</p:attrName>
                                        </p:attrNameLst>
                                      </p:cBhvr>
                                      <p:to>
                                        <p:strVal val="visible"/>
                                      </p:to>
                                    </p:set>
                                    <p:animEffect transition="in" filter="fade">
                                      <p:cBhvr>
                                        <p:cTn id="99" dur="1000"/>
                                        <p:tgtEl>
                                          <p:spTgt spid="1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2"/>
        <p:cNvGrpSpPr/>
        <p:nvPr/>
      </p:nvGrpSpPr>
      <p:grpSpPr>
        <a:xfrm>
          <a:off x="0" y="0"/>
          <a:ext cx="0" cy="0"/>
          <a:chOff x="0" y="0"/>
          <a:chExt cx="0" cy="0"/>
        </a:xfrm>
      </p:grpSpPr>
      <p:sp>
        <p:nvSpPr>
          <p:cNvPr id="1133" name="Google Shape;1133;p85"/>
          <p:cNvSpPr txBox="1">
            <a:spLocks noGrp="1"/>
          </p:cNvSpPr>
          <p:nvPr>
            <p:ph type="title"/>
          </p:nvPr>
        </p:nvSpPr>
        <p:spPr>
          <a:xfrm>
            <a:off x="1388100" y="1199575"/>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6" name="Google Shape;456;p62"/>
          <p:cNvSpPr txBox="1"/>
          <p:nvPr/>
        </p:nvSpPr>
        <p:spPr>
          <a:xfrm>
            <a:off x="4630340" y="3861032"/>
            <a:ext cx="3585394" cy="6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Montserrat" pitchFamily="2" charset="77"/>
              </a:rPr>
              <a:t>How can you effectively model and interact with any pxbxr system?</a:t>
            </a:r>
            <a:endParaRPr b="1" dirty="0">
              <a:solidFill>
                <a:schemeClr val="dk2"/>
              </a:solidFill>
              <a:latin typeface="Montserrat" pitchFamily="2" charset="77"/>
              <a:ea typeface="Montserrat Medium"/>
              <a:cs typeface="Montserrat Medium"/>
              <a:sym typeface="Montserrat Medium"/>
            </a:endParaRPr>
          </a:p>
        </p:txBody>
      </p:sp>
      <p:sp>
        <p:nvSpPr>
          <p:cNvPr id="457" name="Google Shape;457;p62"/>
          <p:cNvSpPr txBox="1"/>
          <p:nvPr/>
        </p:nvSpPr>
        <p:spPr>
          <a:xfrm>
            <a:off x="1103372" y="2635033"/>
            <a:ext cx="29394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dirty="0">
                <a:solidFill>
                  <a:schemeClr val="dk2"/>
                </a:solidFill>
                <a:latin typeface="Montserrat ExtraBold"/>
                <a:ea typeface="Montserrat ExtraBold"/>
                <a:cs typeface="Montserrat ExtraBold"/>
                <a:sym typeface="Montserrat ExtraBold"/>
              </a:rPr>
              <a:t>RQ1</a:t>
            </a:r>
            <a:endParaRPr sz="2000" dirty="0">
              <a:solidFill>
                <a:schemeClr val="dk2"/>
              </a:solidFill>
              <a:latin typeface="Montserrat ExtraBold"/>
              <a:ea typeface="Montserrat ExtraBold"/>
              <a:cs typeface="Montserrat ExtraBold"/>
              <a:sym typeface="Montserrat ExtraBold"/>
            </a:endParaRPr>
          </a:p>
        </p:txBody>
      </p:sp>
      <p:sp>
        <p:nvSpPr>
          <p:cNvPr id="459" name="Google Shape;459;p62"/>
          <p:cNvSpPr txBox="1"/>
          <p:nvPr/>
        </p:nvSpPr>
        <p:spPr>
          <a:xfrm>
            <a:off x="4992848" y="2632909"/>
            <a:ext cx="29394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dirty="0">
                <a:solidFill>
                  <a:schemeClr val="dk2"/>
                </a:solidFill>
                <a:latin typeface="Montserrat ExtraBold"/>
                <a:ea typeface="Montserrat ExtraBold"/>
                <a:cs typeface="Montserrat ExtraBold"/>
                <a:sym typeface="Montserrat ExtraBold"/>
              </a:rPr>
              <a:t>RQ2</a:t>
            </a:r>
            <a:endParaRPr sz="2000" dirty="0">
              <a:solidFill>
                <a:schemeClr val="dk2"/>
              </a:solidFill>
              <a:latin typeface="Montserrat ExtraBold"/>
              <a:ea typeface="Montserrat ExtraBold"/>
              <a:cs typeface="Montserrat ExtraBold"/>
              <a:sym typeface="Montserrat ExtraBold"/>
            </a:endParaRPr>
          </a:p>
        </p:txBody>
      </p:sp>
      <p:sp>
        <p:nvSpPr>
          <p:cNvPr id="9" name="Title 1">
            <a:extLst>
              <a:ext uri="{FF2B5EF4-FFF2-40B4-BE49-F238E27FC236}">
                <a16:creationId xmlns:a16="http://schemas.microsoft.com/office/drawing/2014/main" id="{471ADBC7-C11D-7782-8BCC-3EF26254D941}"/>
              </a:ext>
            </a:extLst>
          </p:cNvPr>
          <p:cNvSpPr txBox="1">
            <a:spLocks/>
          </p:cNvSpPr>
          <p:nvPr/>
        </p:nvSpPr>
        <p:spPr>
          <a:xfrm>
            <a:off x="-44768" y="490153"/>
            <a:ext cx="9144000" cy="9688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Montserrat ExtraBold"/>
              <a:buNone/>
              <a:defRPr sz="28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n-US" dirty="0"/>
              <a:t>Mathematically Modeling the</a:t>
            </a:r>
            <a:br>
              <a:rPr lang="en-US" dirty="0"/>
            </a:br>
            <a:r>
              <a:rPr lang="en-US" dirty="0"/>
              <a:t>Interactions Between Phages, Bacteria,</a:t>
            </a:r>
            <a:br>
              <a:rPr lang="en-US" dirty="0"/>
            </a:br>
            <a:r>
              <a:rPr lang="en-US" dirty="0"/>
              <a:t>and the Environment</a:t>
            </a:r>
          </a:p>
        </p:txBody>
      </p:sp>
      <p:sp>
        <p:nvSpPr>
          <p:cNvPr id="14" name="Google Shape;456;p62">
            <a:extLst>
              <a:ext uri="{FF2B5EF4-FFF2-40B4-BE49-F238E27FC236}">
                <a16:creationId xmlns:a16="http://schemas.microsoft.com/office/drawing/2014/main" id="{E1BC6770-0C93-6E84-8D4D-0F35170F2CD0}"/>
              </a:ext>
            </a:extLst>
          </p:cNvPr>
          <p:cNvSpPr txBox="1"/>
          <p:nvPr/>
        </p:nvSpPr>
        <p:spPr>
          <a:xfrm>
            <a:off x="699610" y="3861032"/>
            <a:ext cx="3585394" cy="6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Montserrat" pitchFamily="2" charset="77"/>
              </a:rPr>
              <a:t>How do phages impact community dynamics in complex microbial communities?</a:t>
            </a:r>
            <a:endParaRPr b="1" dirty="0">
              <a:solidFill>
                <a:schemeClr val="dk2"/>
              </a:solidFill>
              <a:latin typeface="Montserrat" pitchFamily="2" charset="77"/>
              <a:ea typeface="Montserrat Medium"/>
              <a:cs typeface="Montserrat Medium"/>
              <a:sym typeface="Montserrat Medium"/>
            </a:endParaRPr>
          </a:p>
        </p:txBody>
      </p:sp>
      <p:sp>
        <p:nvSpPr>
          <p:cNvPr id="20" name="Curved Down Arrow 19">
            <a:extLst>
              <a:ext uri="{FF2B5EF4-FFF2-40B4-BE49-F238E27FC236}">
                <a16:creationId xmlns:a16="http://schemas.microsoft.com/office/drawing/2014/main" id="{74F73ADB-A054-9E07-E9ED-D9B9FE0F32FE}"/>
              </a:ext>
            </a:extLst>
          </p:cNvPr>
          <p:cNvSpPr/>
          <p:nvPr/>
        </p:nvSpPr>
        <p:spPr>
          <a:xfrm>
            <a:off x="2492307" y="1937721"/>
            <a:ext cx="4167047" cy="642000"/>
          </a:xfrm>
          <a:prstGeom prst="curvedDown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Curved Down Arrow 20">
            <a:extLst>
              <a:ext uri="{FF2B5EF4-FFF2-40B4-BE49-F238E27FC236}">
                <a16:creationId xmlns:a16="http://schemas.microsoft.com/office/drawing/2014/main" id="{43B4EBBE-7CA2-545D-CCD6-B5D5889617CF}"/>
              </a:ext>
            </a:extLst>
          </p:cNvPr>
          <p:cNvSpPr/>
          <p:nvPr/>
        </p:nvSpPr>
        <p:spPr>
          <a:xfrm rot="10800000">
            <a:off x="2443709" y="3058438"/>
            <a:ext cx="4167047" cy="641999"/>
          </a:xfrm>
          <a:prstGeom prst="curvedDown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86"/>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GLOBAL VISION</a:t>
            </a:r>
            <a:endParaRPr/>
          </a:p>
        </p:txBody>
      </p:sp>
      <p:grpSp>
        <p:nvGrpSpPr>
          <p:cNvPr id="1139" name="Google Shape;1139;p86"/>
          <p:cNvGrpSpPr/>
          <p:nvPr/>
        </p:nvGrpSpPr>
        <p:grpSpPr>
          <a:xfrm>
            <a:off x="2760196" y="1982970"/>
            <a:ext cx="3623607" cy="1930428"/>
            <a:chOff x="233350" y="949250"/>
            <a:chExt cx="7137300" cy="3802300"/>
          </a:xfrm>
        </p:grpSpPr>
        <p:sp>
          <p:nvSpPr>
            <p:cNvPr id="1140" name="Google Shape;1140;p8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8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8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8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8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8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8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8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8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8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8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8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8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8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8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8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8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8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8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8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8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8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8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8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8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8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8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8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8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8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8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8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8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8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8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8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8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8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8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8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8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8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8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8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8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8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8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8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8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8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8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1" name="Google Shape;1191;p86"/>
          <p:cNvSpPr txBox="1"/>
          <p:nvPr/>
        </p:nvSpPr>
        <p:spPr>
          <a:xfrm flipH="1">
            <a:off x="6448386" y="3308028"/>
            <a:ext cx="1916700" cy="79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Neptune is the farthest planet from the Sun</a:t>
            </a:r>
            <a:endParaRPr>
              <a:solidFill>
                <a:schemeClr val="dk2"/>
              </a:solidFill>
              <a:latin typeface="Montserrat Medium"/>
              <a:ea typeface="Montserrat Medium"/>
              <a:cs typeface="Montserrat Medium"/>
              <a:sym typeface="Montserrat Medium"/>
            </a:endParaRPr>
          </a:p>
        </p:txBody>
      </p:sp>
      <p:sp>
        <p:nvSpPr>
          <p:cNvPr id="1192" name="Google Shape;1192;p86"/>
          <p:cNvSpPr txBox="1"/>
          <p:nvPr/>
        </p:nvSpPr>
        <p:spPr>
          <a:xfrm flipH="1">
            <a:off x="6448388" y="2940469"/>
            <a:ext cx="19167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NEPTUNE</a:t>
            </a:r>
            <a:endParaRPr sz="2000">
              <a:solidFill>
                <a:schemeClr val="dk2"/>
              </a:solidFill>
              <a:latin typeface="Montserrat ExtraBold"/>
              <a:ea typeface="Montserrat ExtraBold"/>
              <a:cs typeface="Montserrat ExtraBold"/>
              <a:sym typeface="Montserrat ExtraBold"/>
            </a:endParaRPr>
          </a:p>
        </p:txBody>
      </p:sp>
      <p:sp>
        <p:nvSpPr>
          <p:cNvPr id="1193" name="Google Shape;1193;p86"/>
          <p:cNvSpPr txBox="1"/>
          <p:nvPr/>
        </p:nvSpPr>
        <p:spPr>
          <a:xfrm flipH="1">
            <a:off x="6448070" y="1926904"/>
            <a:ext cx="1916700" cy="79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Mercury is the smallest planet of them all</a:t>
            </a:r>
            <a:endParaRPr>
              <a:solidFill>
                <a:schemeClr val="dk2"/>
              </a:solidFill>
              <a:latin typeface="Montserrat Medium"/>
              <a:ea typeface="Montserrat Medium"/>
              <a:cs typeface="Montserrat Medium"/>
              <a:sym typeface="Montserrat Medium"/>
            </a:endParaRPr>
          </a:p>
        </p:txBody>
      </p:sp>
      <p:sp>
        <p:nvSpPr>
          <p:cNvPr id="1194" name="Google Shape;1194;p86"/>
          <p:cNvSpPr txBox="1"/>
          <p:nvPr/>
        </p:nvSpPr>
        <p:spPr>
          <a:xfrm flipH="1">
            <a:off x="6448051" y="1558450"/>
            <a:ext cx="1916700" cy="458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MERCURY</a:t>
            </a:r>
            <a:endParaRPr sz="2000">
              <a:solidFill>
                <a:schemeClr val="dk2"/>
              </a:solidFill>
              <a:latin typeface="Montserrat ExtraBold"/>
              <a:ea typeface="Montserrat ExtraBold"/>
              <a:cs typeface="Montserrat ExtraBold"/>
              <a:sym typeface="Montserrat ExtraBold"/>
            </a:endParaRPr>
          </a:p>
        </p:txBody>
      </p:sp>
      <p:sp>
        <p:nvSpPr>
          <p:cNvPr id="1195" name="Google Shape;1195;p86"/>
          <p:cNvSpPr txBox="1"/>
          <p:nvPr/>
        </p:nvSpPr>
        <p:spPr>
          <a:xfrm>
            <a:off x="778912" y="1922404"/>
            <a:ext cx="1917000" cy="79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Montserrat Medium"/>
                <a:ea typeface="Montserrat Medium"/>
                <a:cs typeface="Montserrat Medium"/>
                <a:sym typeface="Montserrat Medium"/>
              </a:rPr>
              <a:t>Jupiter is the biggest planet in the Solar System</a:t>
            </a:r>
            <a:endParaRPr>
              <a:solidFill>
                <a:schemeClr val="dk2"/>
              </a:solidFill>
              <a:latin typeface="Montserrat Medium"/>
              <a:ea typeface="Montserrat Medium"/>
              <a:cs typeface="Montserrat Medium"/>
              <a:sym typeface="Montserrat Medium"/>
            </a:endParaRPr>
          </a:p>
        </p:txBody>
      </p:sp>
      <p:sp>
        <p:nvSpPr>
          <p:cNvPr id="1196" name="Google Shape;1196;p86"/>
          <p:cNvSpPr txBox="1"/>
          <p:nvPr/>
        </p:nvSpPr>
        <p:spPr>
          <a:xfrm>
            <a:off x="778918" y="1559350"/>
            <a:ext cx="1917000" cy="4572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JUPITER</a:t>
            </a:r>
            <a:endParaRPr sz="2000">
              <a:solidFill>
                <a:schemeClr val="dk2"/>
              </a:solidFill>
              <a:latin typeface="Montserrat ExtraBold"/>
              <a:ea typeface="Montserrat ExtraBold"/>
              <a:cs typeface="Montserrat ExtraBold"/>
              <a:sym typeface="Montserrat ExtraBold"/>
            </a:endParaRPr>
          </a:p>
        </p:txBody>
      </p:sp>
      <p:sp>
        <p:nvSpPr>
          <p:cNvPr id="1197" name="Google Shape;1197;p86"/>
          <p:cNvSpPr txBox="1"/>
          <p:nvPr/>
        </p:nvSpPr>
        <p:spPr>
          <a:xfrm>
            <a:off x="778912" y="3308028"/>
            <a:ext cx="1917000" cy="791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Montserrat Medium"/>
                <a:ea typeface="Montserrat Medium"/>
                <a:cs typeface="Montserrat Medium"/>
                <a:sym typeface="Montserrat Medium"/>
              </a:rPr>
              <a:t>Despite being red, Mars is actually a cold place</a:t>
            </a:r>
            <a:endParaRPr>
              <a:solidFill>
                <a:schemeClr val="dk2"/>
              </a:solidFill>
              <a:latin typeface="Montserrat Medium"/>
              <a:ea typeface="Montserrat Medium"/>
              <a:cs typeface="Montserrat Medium"/>
              <a:sym typeface="Montserrat Medium"/>
            </a:endParaRPr>
          </a:p>
        </p:txBody>
      </p:sp>
      <p:sp>
        <p:nvSpPr>
          <p:cNvPr id="1198" name="Google Shape;1198;p86"/>
          <p:cNvSpPr txBox="1"/>
          <p:nvPr/>
        </p:nvSpPr>
        <p:spPr>
          <a:xfrm>
            <a:off x="778918" y="2939569"/>
            <a:ext cx="1917000" cy="4581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MARS</a:t>
            </a:r>
            <a:endParaRPr sz="2000">
              <a:solidFill>
                <a:schemeClr val="dk2"/>
              </a:solidFill>
              <a:latin typeface="Montserrat ExtraBold"/>
              <a:ea typeface="Montserrat ExtraBold"/>
              <a:cs typeface="Montserrat ExtraBold"/>
              <a:sym typeface="Montserrat ExtraBold"/>
            </a:endParaRPr>
          </a:p>
        </p:txBody>
      </p:sp>
      <p:sp>
        <p:nvSpPr>
          <p:cNvPr id="1199" name="Google Shape;1199;p86"/>
          <p:cNvSpPr/>
          <p:nvPr/>
        </p:nvSpPr>
        <p:spPr>
          <a:xfrm flipH="1">
            <a:off x="3605600" y="2247900"/>
            <a:ext cx="372900" cy="3726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solidFill>
                <a:schemeClr val="lt1"/>
              </a:solidFill>
              <a:latin typeface="Montserrat ExtraBold"/>
              <a:ea typeface="Montserrat ExtraBold"/>
              <a:cs typeface="Montserrat ExtraBold"/>
              <a:sym typeface="Montserrat ExtraBold"/>
            </a:endParaRPr>
          </a:p>
        </p:txBody>
      </p:sp>
      <p:sp>
        <p:nvSpPr>
          <p:cNvPr id="1200" name="Google Shape;1200;p86"/>
          <p:cNvSpPr/>
          <p:nvPr/>
        </p:nvSpPr>
        <p:spPr>
          <a:xfrm flipH="1">
            <a:off x="3377000" y="3438525"/>
            <a:ext cx="372900" cy="3726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solidFill>
                <a:schemeClr val="lt1"/>
              </a:solidFill>
              <a:latin typeface="Montserrat ExtraBold"/>
              <a:ea typeface="Montserrat ExtraBold"/>
              <a:cs typeface="Montserrat ExtraBold"/>
              <a:sym typeface="Montserrat ExtraBold"/>
            </a:endParaRPr>
          </a:p>
        </p:txBody>
      </p:sp>
      <p:sp>
        <p:nvSpPr>
          <p:cNvPr id="1201" name="Google Shape;1201;p86"/>
          <p:cNvSpPr/>
          <p:nvPr/>
        </p:nvSpPr>
        <p:spPr>
          <a:xfrm flipH="1">
            <a:off x="5377250" y="1926900"/>
            <a:ext cx="372900" cy="3726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solidFill>
                <a:schemeClr val="lt1"/>
              </a:solidFill>
              <a:latin typeface="Montserrat ExtraBold"/>
              <a:ea typeface="Montserrat ExtraBold"/>
              <a:cs typeface="Montserrat ExtraBold"/>
              <a:sym typeface="Montserrat ExtraBold"/>
            </a:endParaRPr>
          </a:p>
        </p:txBody>
      </p:sp>
      <p:sp>
        <p:nvSpPr>
          <p:cNvPr id="1202" name="Google Shape;1202;p86"/>
          <p:cNvSpPr/>
          <p:nvPr/>
        </p:nvSpPr>
        <p:spPr>
          <a:xfrm flipH="1">
            <a:off x="4727288" y="2863375"/>
            <a:ext cx="372900" cy="3726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solidFill>
                <a:schemeClr val="lt1"/>
              </a:solidFill>
              <a:latin typeface="Montserrat ExtraBold"/>
              <a:ea typeface="Montserrat ExtraBold"/>
              <a:cs typeface="Montserrat ExtraBold"/>
              <a:sym typeface="Montserrat ExtraBold"/>
            </a:endParaRPr>
          </a:p>
        </p:txBody>
      </p:sp>
      <p:cxnSp>
        <p:nvCxnSpPr>
          <p:cNvPr id="1203" name="Google Shape;1203;p86"/>
          <p:cNvCxnSpPr>
            <a:stCxn id="1196" idx="3"/>
            <a:endCxn id="1199" idx="6"/>
          </p:cNvCxnSpPr>
          <p:nvPr/>
        </p:nvCxnSpPr>
        <p:spPr>
          <a:xfrm>
            <a:off x="2695918" y="1787950"/>
            <a:ext cx="909600" cy="646200"/>
          </a:xfrm>
          <a:prstGeom prst="bentConnector3">
            <a:avLst>
              <a:gd name="adj1" fmla="val 50005"/>
            </a:avLst>
          </a:prstGeom>
          <a:noFill/>
          <a:ln w="38100" cap="flat" cmpd="sng">
            <a:solidFill>
              <a:schemeClr val="lt2"/>
            </a:solidFill>
            <a:prstDash val="solid"/>
            <a:miter lim="8000"/>
            <a:headEnd type="none" w="med" len="med"/>
            <a:tailEnd type="none" w="med" len="med"/>
          </a:ln>
        </p:spPr>
      </p:cxnSp>
      <p:cxnSp>
        <p:nvCxnSpPr>
          <p:cNvPr id="1204" name="Google Shape;1204;p86"/>
          <p:cNvCxnSpPr>
            <a:stCxn id="1198" idx="3"/>
            <a:endCxn id="1200" idx="6"/>
          </p:cNvCxnSpPr>
          <p:nvPr/>
        </p:nvCxnSpPr>
        <p:spPr>
          <a:xfrm>
            <a:off x="2695918" y="3168619"/>
            <a:ext cx="681000" cy="456300"/>
          </a:xfrm>
          <a:prstGeom prst="bentConnector3">
            <a:avLst>
              <a:gd name="adj1" fmla="val 50006"/>
            </a:avLst>
          </a:prstGeom>
          <a:noFill/>
          <a:ln w="38100" cap="flat" cmpd="sng">
            <a:solidFill>
              <a:schemeClr val="lt2"/>
            </a:solidFill>
            <a:prstDash val="solid"/>
            <a:miter lim="8000"/>
            <a:headEnd type="none" w="med" len="med"/>
            <a:tailEnd type="none" w="med" len="med"/>
          </a:ln>
        </p:spPr>
      </p:cxnSp>
      <p:cxnSp>
        <p:nvCxnSpPr>
          <p:cNvPr id="1205" name="Google Shape;1205;p86"/>
          <p:cNvCxnSpPr>
            <a:stCxn id="1194" idx="3"/>
            <a:endCxn id="1201" idx="2"/>
          </p:cNvCxnSpPr>
          <p:nvPr/>
        </p:nvCxnSpPr>
        <p:spPr>
          <a:xfrm flipH="1">
            <a:off x="5750251" y="1787500"/>
            <a:ext cx="697800" cy="325800"/>
          </a:xfrm>
          <a:prstGeom prst="bentConnector3">
            <a:avLst>
              <a:gd name="adj1" fmla="val 50007"/>
            </a:avLst>
          </a:prstGeom>
          <a:noFill/>
          <a:ln w="38100" cap="flat" cmpd="sng">
            <a:solidFill>
              <a:schemeClr val="lt2"/>
            </a:solidFill>
            <a:prstDash val="solid"/>
            <a:miter lim="8000"/>
            <a:headEnd type="none" w="med" len="med"/>
            <a:tailEnd type="none" w="med" len="med"/>
          </a:ln>
        </p:spPr>
      </p:cxnSp>
      <p:cxnSp>
        <p:nvCxnSpPr>
          <p:cNvPr id="1206" name="Google Shape;1206;p86"/>
          <p:cNvCxnSpPr>
            <a:stCxn id="1192" idx="3"/>
            <a:endCxn id="1202" idx="2"/>
          </p:cNvCxnSpPr>
          <p:nvPr/>
        </p:nvCxnSpPr>
        <p:spPr>
          <a:xfrm rot="10800000">
            <a:off x="5100188" y="3049669"/>
            <a:ext cx="1348200" cy="119400"/>
          </a:xfrm>
          <a:prstGeom prst="bentConnector3">
            <a:avLst>
              <a:gd name="adj1" fmla="val 50000"/>
            </a:avLst>
          </a:prstGeom>
          <a:noFill/>
          <a:ln w="38100" cap="flat" cmpd="sng">
            <a:solidFill>
              <a:schemeClr val="lt2"/>
            </a:solidFill>
            <a:prstDash val="solid"/>
            <a:miter lim="8000"/>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8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 ANALYSIS</a:t>
            </a:r>
            <a:endParaRPr/>
          </a:p>
        </p:txBody>
      </p:sp>
      <p:sp>
        <p:nvSpPr>
          <p:cNvPr id="1212" name="Google Shape;1212;p87"/>
          <p:cNvSpPr txBox="1"/>
          <p:nvPr/>
        </p:nvSpPr>
        <p:spPr>
          <a:xfrm>
            <a:off x="786000" y="4185571"/>
            <a:ext cx="3786000" cy="7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Montserrat Medium"/>
                <a:ea typeface="Montserrat Medium"/>
                <a:cs typeface="Montserrat Medium"/>
                <a:sym typeface="Montserrat Medium"/>
              </a:rPr>
              <a:t>If you want to modify this graph, click on it, follow the link, change the data and replace it</a:t>
            </a:r>
            <a:endParaRPr sz="1200">
              <a:solidFill>
                <a:schemeClr val="dk2"/>
              </a:solidFill>
              <a:latin typeface="Montserrat Medium"/>
              <a:ea typeface="Montserrat Medium"/>
              <a:cs typeface="Montserrat Medium"/>
              <a:sym typeface="Montserrat Medium"/>
            </a:endParaRPr>
          </a:p>
        </p:txBody>
      </p:sp>
      <p:sp>
        <p:nvSpPr>
          <p:cNvPr id="1213" name="Google Shape;1213;p87"/>
          <p:cNvSpPr txBox="1"/>
          <p:nvPr/>
        </p:nvSpPr>
        <p:spPr>
          <a:xfrm>
            <a:off x="5158375" y="1626975"/>
            <a:ext cx="1264800" cy="3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accent1"/>
                </a:solidFill>
                <a:latin typeface="Montserrat ExtraBold"/>
                <a:ea typeface="Montserrat ExtraBold"/>
                <a:cs typeface="Montserrat ExtraBold"/>
                <a:sym typeface="Montserrat ExtraBold"/>
              </a:rPr>
              <a:t>Mercury</a:t>
            </a:r>
            <a:endParaRPr sz="1600">
              <a:solidFill>
                <a:schemeClr val="accent1"/>
              </a:solidFill>
              <a:latin typeface="Montserrat ExtraBold"/>
              <a:ea typeface="Montserrat ExtraBold"/>
              <a:cs typeface="Montserrat ExtraBold"/>
              <a:sym typeface="Montserrat ExtraBold"/>
            </a:endParaRPr>
          </a:p>
        </p:txBody>
      </p:sp>
      <p:sp>
        <p:nvSpPr>
          <p:cNvPr id="1214" name="Google Shape;1214;p87"/>
          <p:cNvSpPr txBox="1"/>
          <p:nvPr/>
        </p:nvSpPr>
        <p:spPr>
          <a:xfrm>
            <a:off x="6818225" y="1626975"/>
            <a:ext cx="1264800" cy="3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2"/>
                </a:solidFill>
                <a:latin typeface="Montserrat ExtraBold"/>
                <a:ea typeface="Montserrat ExtraBold"/>
                <a:cs typeface="Montserrat ExtraBold"/>
                <a:sym typeface="Montserrat ExtraBold"/>
              </a:rPr>
              <a:t>Jupiter</a:t>
            </a:r>
            <a:endParaRPr sz="1600">
              <a:solidFill>
                <a:schemeClr val="lt2"/>
              </a:solidFill>
              <a:latin typeface="Montserrat ExtraBold"/>
              <a:ea typeface="Montserrat ExtraBold"/>
              <a:cs typeface="Montserrat ExtraBold"/>
              <a:sym typeface="Montserrat ExtraBold"/>
            </a:endParaRPr>
          </a:p>
        </p:txBody>
      </p:sp>
      <p:sp>
        <p:nvSpPr>
          <p:cNvPr id="1215" name="Google Shape;1215;p87"/>
          <p:cNvSpPr txBox="1"/>
          <p:nvPr/>
        </p:nvSpPr>
        <p:spPr>
          <a:xfrm>
            <a:off x="5158375" y="2295125"/>
            <a:ext cx="1264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Montserrat Medium"/>
                <a:ea typeface="Montserrat Medium"/>
                <a:cs typeface="Montserrat Medium"/>
                <a:sym typeface="Montserrat Medium"/>
              </a:rPr>
              <a:t>Mercury is small</a:t>
            </a:r>
            <a:endParaRPr sz="1600">
              <a:solidFill>
                <a:schemeClr val="dk2"/>
              </a:solidFill>
              <a:latin typeface="Montserrat Medium"/>
              <a:ea typeface="Montserrat Medium"/>
              <a:cs typeface="Montserrat Medium"/>
              <a:sym typeface="Montserrat Medium"/>
            </a:endParaRPr>
          </a:p>
        </p:txBody>
      </p:sp>
      <p:sp>
        <p:nvSpPr>
          <p:cNvPr id="1216" name="Google Shape;1216;p87"/>
          <p:cNvSpPr txBox="1"/>
          <p:nvPr/>
        </p:nvSpPr>
        <p:spPr>
          <a:xfrm>
            <a:off x="6818225" y="2295125"/>
            <a:ext cx="1264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Montserrat Medium"/>
                <a:ea typeface="Montserrat Medium"/>
                <a:cs typeface="Montserrat Medium"/>
                <a:sym typeface="Montserrat Medium"/>
              </a:rPr>
              <a:t>Jupiter is huge</a:t>
            </a:r>
            <a:endParaRPr sz="1600">
              <a:solidFill>
                <a:schemeClr val="dk2"/>
              </a:solidFill>
              <a:latin typeface="Montserrat Medium"/>
              <a:ea typeface="Montserrat Medium"/>
              <a:cs typeface="Montserrat Medium"/>
              <a:sym typeface="Montserrat Medium"/>
            </a:endParaRPr>
          </a:p>
        </p:txBody>
      </p:sp>
      <p:sp>
        <p:nvSpPr>
          <p:cNvPr id="1217" name="Google Shape;1217;p87"/>
          <p:cNvSpPr txBox="1"/>
          <p:nvPr/>
        </p:nvSpPr>
        <p:spPr>
          <a:xfrm>
            <a:off x="5158375" y="1973463"/>
            <a:ext cx="1264800" cy="3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latin typeface="Montserrat ExtraBold"/>
                <a:ea typeface="Montserrat ExtraBold"/>
                <a:cs typeface="Montserrat ExtraBold"/>
                <a:sym typeface="Montserrat ExtraBold"/>
              </a:rPr>
              <a:t>5,408</a:t>
            </a:r>
            <a:endParaRPr sz="1500">
              <a:solidFill>
                <a:schemeClr val="dk2"/>
              </a:solidFill>
              <a:latin typeface="Montserrat ExtraBold"/>
              <a:ea typeface="Montserrat ExtraBold"/>
              <a:cs typeface="Montserrat ExtraBold"/>
              <a:sym typeface="Montserrat ExtraBold"/>
            </a:endParaRPr>
          </a:p>
        </p:txBody>
      </p:sp>
      <p:sp>
        <p:nvSpPr>
          <p:cNvPr id="1218" name="Google Shape;1218;p87"/>
          <p:cNvSpPr txBox="1"/>
          <p:nvPr/>
        </p:nvSpPr>
        <p:spPr>
          <a:xfrm>
            <a:off x="6818225" y="1973463"/>
            <a:ext cx="1264800" cy="3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latin typeface="Montserrat ExtraBold"/>
                <a:ea typeface="Montserrat ExtraBold"/>
                <a:cs typeface="Montserrat ExtraBold"/>
                <a:sym typeface="Montserrat ExtraBold"/>
              </a:rPr>
              <a:t>6,850</a:t>
            </a:r>
            <a:endParaRPr sz="1500">
              <a:solidFill>
                <a:schemeClr val="dk2"/>
              </a:solidFill>
              <a:latin typeface="Montserrat ExtraBold"/>
              <a:ea typeface="Montserrat ExtraBold"/>
              <a:cs typeface="Montserrat ExtraBold"/>
              <a:sym typeface="Montserrat ExtraBold"/>
            </a:endParaRPr>
          </a:p>
        </p:txBody>
      </p:sp>
      <p:pic>
        <p:nvPicPr>
          <p:cNvPr id="1219" name="Google Shape;1219;p87" title="Points scored">
            <a:hlinkClick r:id="rId3"/>
          </p:cNvPr>
          <p:cNvPicPr preferRelativeResize="0"/>
          <p:nvPr/>
        </p:nvPicPr>
        <p:blipFill>
          <a:blip r:embed="rId4">
            <a:alphaModFix/>
          </a:blip>
          <a:stretch>
            <a:fillRect/>
          </a:stretch>
        </p:blipFill>
        <p:spPr>
          <a:xfrm>
            <a:off x="649450" y="1599496"/>
            <a:ext cx="4059096" cy="2509874"/>
          </a:xfrm>
          <a:prstGeom prst="rect">
            <a:avLst/>
          </a:prstGeom>
          <a:noFill/>
          <a:ln>
            <a:noFill/>
          </a:ln>
        </p:spPr>
      </p:pic>
      <p:sp>
        <p:nvSpPr>
          <p:cNvPr id="1220" name="Google Shape;1220;p87"/>
          <p:cNvSpPr txBox="1"/>
          <p:nvPr/>
        </p:nvSpPr>
        <p:spPr>
          <a:xfrm>
            <a:off x="5158375" y="3411021"/>
            <a:ext cx="1264800" cy="3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accent2"/>
                </a:solidFill>
                <a:latin typeface="Montserrat ExtraBold"/>
                <a:ea typeface="Montserrat ExtraBold"/>
                <a:cs typeface="Montserrat ExtraBold"/>
                <a:sym typeface="Montserrat ExtraBold"/>
              </a:rPr>
              <a:t>Saturn</a:t>
            </a:r>
            <a:endParaRPr sz="1600">
              <a:solidFill>
                <a:schemeClr val="accent2"/>
              </a:solidFill>
              <a:latin typeface="Montserrat ExtraBold"/>
              <a:ea typeface="Montserrat ExtraBold"/>
              <a:cs typeface="Montserrat ExtraBold"/>
              <a:sym typeface="Montserrat ExtraBold"/>
            </a:endParaRPr>
          </a:p>
        </p:txBody>
      </p:sp>
      <p:sp>
        <p:nvSpPr>
          <p:cNvPr id="1221" name="Google Shape;1221;p87"/>
          <p:cNvSpPr txBox="1"/>
          <p:nvPr/>
        </p:nvSpPr>
        <p:spPr>
          <a:xfrm>
            <a:off x="5158375" y="4079171"/>
            <a:ext cx="1264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Montserrat Medium"/>
                <a:ea typeface="Montserrat Medium"/>
                <a:cs typeface="Montserrat Medium"/>
                <a:sym typeface="Montserrat Medium"/>
              </a:rPr>
              <a:t>Saturn has rings</a:t>
            </a:r>
            <a:endParaRPr sz="1600">
              <a:solidFill>
                <a:schemeClr val="dk2"/>
              </a:solidFill>
              <a:latin typeface="Montserrat Medium"/>
              <a:ea typeface="Montserrat Medium"/>
              <a:cs typeface="Montserrat Medium"/>
              <a:sym typeface="Montserrat Medium"/>
            </a:endParaRPr>
          </a:p>
        </p:txBody>
      </p:sp>
      <p:sp>
        <p:nvSpPr>
          <p:cNvPr id="1222" name="Google Shape;1222;p87"/>
          <p:cNvSpPr txBox="1"/>
          <p:nvPr/>
        </p:nvSpPr>
        <p:spPr>
          <a:xfrm>
            <a:off x="5158375" y="3757509"/>
            <a:ext cx="1264800" cy="3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latin typeface="Montserrat ExtraBold"/>
                <a:ea typeface="Montserrat ExtraBold"/>
                <a:cs typeface="Montserrat ExtraBold"/>
                <a:sym typeface="Montserrat ExtraBold"/>
              </a:rPr>
              <a:t>9,050</a:t>
            </a:r>
            <a:endParaRPr sz="1500">
              <a:solidFill>
                <a:schemeClr val="dk2"/>
              </a:solidFill>
              <a:latin typeface="Montserrat ExtraBold"/>
              <a:ea typeface="Montserrat ExtraBold"/>
              <a:cs typeface="Montserrat ExtraBold"/>
              <a:sym typeface="Montserrat ExtraBold"/>
            </a:endParaRPr>
          </a:p>
        </p:txBody>
      </p:sp>
      <p:sp>
        <p:nvSpPr>
          <p:cNvPr id="1223" name="Google Shape;1223;p87"/>
          <p:cNvSpPr/>
          <p:nvPr/>
        </p:nvSpPr>
        <p:spPr>
          <a:xfrm>
            <a:off x="6873000" y="3697197"/>
            <a:ext cx="906600" cy="90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8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 ANALYSIS</a:t>
            </a:r>
            <a:endParaRPr/>
          </a:p>
        </p:txBody>
      </p:sp>
      <p:pic>
        <p:nvPicPr>
          <p:cNvPr id="1229" name="Google Shape;1229;p88" title="Chart">
            <a:hlinkClick r:id="rId3"/>
          </p:cNvPr>
          <p:cNvPicPr preferRelativeResize="0"/>
          <p:nvPr/>
        </p:nvPicPr>
        <p:blipFill rotWithShape="1">
          <a:blip r:embed="rId4">
            <a:alphaModFix/>
          </a:blip>
          <a:srcRect l="17970" r="17963"/>
          <a:stretch/>
        </p:blipFill>
        <p:spPr>
          <a:xfrm>
            <a:off x="3155450" y="1200841"/>
            <a:ext cx="2833100" cy="2730799"/>
          </a:xfrm>
          <a:prstGeom prst="rect">
            <a:avLst/>
          </a:prstGeom>
          <a:noFill/>
          <a:ln>
            <a:noFill/>
          </a:ln>
        </p:spPr>
      </p:pic>
      <p:sp>
        <p:nvSpPr>
          <p:cNvPr id="1230" name="Google Shape;1230;p88"/>
          <p:cNvSpPr txBox="1"/>
          <p:nvPr/>
        </p:nvSpPr>
        <p:spPr>
          <a:xfrm>
            <a:off x="3118500" y="4068345"/>
            <a:ext cx="2907000" cy="53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dk2"/>
                </a:solidFill>
                <a:latin typeface="Montserrat Medium"/>
                <a:ea typeface="Montserrat Medium"/>
                <a:cs typeface="Montserrat Medium"/>
                <a:sym typeface="Montserrat Medium"/>
              </a:rPr>
              <a:t>Follow the link in the graph to modify its data and then paste the new one here. </a:t>
            </a:r>
            <a:r>
              <a:rPr lang="en" sz="1100" b="1" dirty="0">
                <a:solidFill>
                  <a:schemeClr val="dk2"/>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For more info, click here</a:t>
            </a:r>
            <a:endParaRPr sz="1200" b="1" dirty="0">
              <a:solidFill>
                <a:schemeClr val="dk2"/>
              </a:solidFill>
              <a:latin typeface="Montserrat"/>
              <a:ea typeface="Montserrat"/>
              <a:cs typeface="Montserrat"/>
              <a:sym typeface="Montserrat"/>
            </a:endParaRPr>
          </a:p>
        </p:txBody>
      </p:sp>
      <p:sp>
        <p:nvSpPr>
          <p:cNvPr id="1231" name="Google Shape;1231;p88"/>
          <p:cNvSpPr txBox="1"/>
          <p:nvPr/>
        </p:nvSpPr>
        <p:spPr>
          <a:xfrm>
            <a:off x="711063" y="2126200"/>
            <a:ext cx="2253600" cy="42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Mercury is small</a:t>
            </a:r>
            <a:endParaRPr>
              <a:solidFill>
                <a:schemeClr val="dk2"/>
              </a:solidFill>
              <a:latin typeface="Montserrat Medium"/>
              <a:ea typeface="Montserrat Medium"/>
              <a:cs typeface="Montserrat Medium"/>
              <a:sym typeface="Montserrat Medium"/>
            </a:endParaRPr>
          </a:p>
        </p:txBody>
      </p:sp>
      <p:sp>
        <p:nvSpPr>
          <p:cNvPr id="1232" name="Google Shape;1232;p88"/>
          <p:cNvSpPr txBox="1"/>
          <p:nvPr/>
        </p:nvSpPr>
        <p:spPr>
          <a:xfrm>
            <a:off x="711063" y="1211325"/>
            <a:ext cx="2253600" cy="53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24%</a:t>
            </a:r>
            <a:endParaRPr sz="3000">
              <a:solidFill>
                <a:schemeClr val="accent2"/>
              </a:solidFill>
              <a:latin typeface="Montserrat ExtraBold"/>
              <a:ea typeface="Montserrat ExtraBold"/>
              <a:cs typeface="Montserrat ExtraBold"/>
              <a:sym typeface="Montserrat ExtraBold"/>
            </a:endParaRPr>
          </a:p>
        </p:txBody>
      </p:sp>
      <p:sp>
        <p:nvSpPr>
          <p:cNvPr id="1233" name="Google Shape;1233;p88"/>
          <p:cNvSpPr txBox="1"/>
          <p:nvPr/>
        </p:nvSpPr>
        <p:spPr>
          <a:xfrm>
            <a:off x="711063" y="1721922"/>
            <a:ext cx="2253600" cy="42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PHASE 1</a:t>
            </a:r>
            <a:endParaRPr sz="2000">
              <a:solidFill>
                <a:schemeClr val="dk2"/>
              </a:solidFill>
              <a:latin typeface="Montserrat ExtraBold"/>
              <a:ea typeface="Montserrat ExtraBold"/>
              <a:cs typeface="Montserrat ExtraBold"/>
              <a:sym typeface="Montserrat ExtraBold"/>
            </a:endParaRPr>
          </a:p>
        </p:txBody>
      </p:sp>
      <p:sp>
        <p:nvSpPr>
          <p:cNvPr id="1234" name="Google Shape;1234;p88"/>
          <p:cNvSpPr txBox="1"/>
          <p:nvPr/>
        </p:nvSpPr>
        <p:spPr>
          <a:xfrm>
            <a:off x="711063" y="3808575"/>
            <a:ext cx="2253600" cy="42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Neptune is far away</a:t>
            </a:r>
            <a:endParaRPr>
              <a:solidFill>
                <a:schemeClr val="dk2"/>
              </a:solidFill>
              <a:latin typeface="Montserrat Medium"/>
              <a:ea typeface="Montserrat Medium"/>
              <a:cs typeface="Montserrat Medium"/>
              <a:sym typeface="Montserrat Medium"/>
            </a:endParaRPr>
          </a:p>
        </p:txBody>
      </p:sp>
      <p:sp>
        <p:nvSpPr>
          <p:cNvPr id="1235" name="Google Shape;1235;p88"/>
          <p:cNvSpPr txBox="1"/>
          <p:nvPr/>
        </p:nvSpPr>
        <p:spPr>
          <a:xfrm>
            <a:off x="711063" y="2893700"/>
            <a:ext cx="2253600" cy="53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31%</a:t>
            </a:r>
            <a:endParaRPr sz="3000">
              <a:solidFill>
                <a:schemeClr val="accent2"/>
              </a:solidFill>
              <a:latin typeface="Montserrat ExtraBold"/>
              <a:ea typeface="Montserrat ExtraBold"/>
              <a:cs typeface="Montserrat ExtraBold"/>
              <a:sym typeface="Montserrat ExtraBold"/>
            </a:endParaRPr>
          </a:p>
        </p:txBody>
      </p:sp>
      <p:sp>
        <p:nvSpPr>
          <p:cNvPr id="1236" name="Google Shape;1236;p88"/>
          <p:cNvSpPr txBox="1"/>
          <p:nvPr/>
        </p:nvSpPr>
        <p:spPr>
          <a:xfrm>
            <a:off x="711063" y="3404297"/>
            <a:ext cx="2253600" cy="42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PHASE 2</a:t>
            </a:r>
            <a:endParaRPr sz="2000">
              <a:solidFill>
                <a:schemeClr val="dk2"/>
              </a:solidFill>
              <a:latin typeface="Montserrat ExtraBold"/>
              <a:ea typeface="Montserrat ExtraBold"/>
              <a:cs typeface="Montserrat ExtraBold"/>
              <a:sym typeface="Montserrat ExtraBold"/>
            </a:endParaRPr>
          </a:p>
        </p:txBody>
      </p:sp>
      <p:sp>
        <p:nvSpPr>
          <p:cNvPr id="1237" name="Google Shape;1237;p88"/>
          <p:cNvSpPr txBox="1"/>
          <p:nvPr/>
        </p:nvSpPr>
        <p:spPr>
          <a:xfrm>
            <a:off x="6179338" y="2126200"/>
            <a:ext cx="2253600" cy="42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Jupiter is huge</a:t>
            </a:r>
            <a:endParaRPr>
              <a:solidFill>
                <a:schemeClr val="dk2"/>
              </a:solidFill>
              <a:latin typeface="Montserrat Medium"/>
              <a:ea typeface="Montserrat Medium"/>
              <a:cs typeface="Montserrat Medium"/>
              <a:sym typeface="Montserrat Medium"/>
            </a:endParaRPr>
          </a:p>
        </p:txBody>
      </p:sp>
      <p:sp>
        <p:nvSpPr>
          <p:cNvPr id="1238" name="Google Shape;1238;p88"/>
          <p:cNvSpPr txBox="1"/>
          <p:nvPr/>
        </p:nvSpPr>
        <p:spPr>
          <a:xfrm>
            <a:off x="6179338" y="1211325"/>
            <a:ext cx="2253600" cy="53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17%</a:t>
            </a:r>
            <a:endParaRPr sz="3000">
              <a:solidFill>
                <a:schemeClr val="accent2"/>
              </a:solidFill>
              <a:latin typeface="Montserrat ExtraBold"/>
              <a:ea typeface="Montserrat ExtraBold"/>
              <a:cs typeface="Montserrat ExtraBold"/>
              <a:sym typeface="Montserrat ExtraBold"/>
            </a:endParaRPr>
          </a:p>
        </p:txBody>
      </p:sp>
      <p:sp>
        <p:nvSpPr>
          <p:cNvPr id="1239" name="Google Shape;1239;p88"/>
          <p:cNvSpPr txBox="1"/>
          <p:nvPr/>
        </p:nvSpPr>
        <p:spPr>
          <a:xfrm>
            <a:off x="6179338" y="1721922"/>
            <a:ext cx="2253600" cy="42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PHASE 3</a:t>
            </a:r>
            <a:endParaRPr sz="2000">
              <a:solidFill>
                <a:schemeClr val="dk2"/>
              </a:solidFill>
              <a:latin typeface="Montserrat ExtraBold"/>
              <a:ea typeface="Montserrat ExtraBold"/>
              <a:cs typeface="Montserrat ExtraBold"/>
              <a:sym typeface="Montserrat ExtraBold"/>
            </a:endParaRPr>
          </a:p>
        </p:txBody>
      </p:sp>
      <p:sp>
        <p:nvSpPr>
          <p:cNvPr id="1240" name="Google Shape;1240;p88"/>
          <p:cNvSpPr txBox="1"/>
          <p:nvPr/>
        </p:nvSpPr>
        <p:spPr>
          <a:xfrm>
            <a:off x="6179338" y="3808575"/>
            <a:ext cx="2253600" cy="42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Earth harbors life</a:t>
            </a:r>
            <a:endParaRPr>
              <a:solidFill>
                <a:schemeClr val="dk2"/>
              </a:solidFill>
              <a:latin typeface="Montserrat Medium"/>
              <a:ea typeface="Montserrat Medium"/>
              <a:cs typeface="Montserrat Medium"/>
              <a:sym typeface="Montserrat Medium"/>
            </a:endParaRPr>
          </a:p>
        </p:txBody>
      </p:sp>
      <p:sp>
        <p:nvSpPr>
          <p:cNvPr id="1241" name="Google Shape;1241;p88"/>
          <p:cNvSpPr txBox="1"/>
          <p:nvPr/>
        </p:nvSpPr>
        <p:spPr>
          <a:xfrm>
            <a:off x="6179338" y="2893700"/>
            <a:ext cx="2253600" cy="53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28%</a:t>
            </a:r>
            <a:endParaRPr sz="3000">
              <a:solidFill>
                <a:schemeClr val="accent2"/>
              </a:solidFill>
              <a:latin typeface="Montserrat ExtraBold"/>
              <a:ea typeface="Montserrat ExtraBold"/>
              <a:cs typeface="Montserrat ExtraBold"/>
              <a:sym typeface="Montserrat ExtraBold"/>
            </a:endParaRPr>
          </a:p>
        </p:txBody>
      </p:sp>
      <p:sp>
        <p:nvSpPr>
          <p:cNvPr id="1242" name="Google Shape;1242;p88"/>
          <p:cNvSpPr txBox="1"/>
          <p:nvPr/>
        </p:nvSpPr>
        <p:spPr>
          <a:xfrm>
            <a:off x="6179338" y="3404297"/>
            <a:ext cx="2253600" cy="42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PHASE 4</a:t>
            </a:r>
            <a:endParaRPr sz="2000">
              <a:solidFill>
                <a:schemeClr val="dk2"/>
              </a:solidFill>
              <a:latin typeface="Montserrat ExtraBold"/>
              <a:ea typeface="Montserrat ExtraBold"/>
              <a:cs typeface="Montserrat ExtraBold"/>
              <a:sym typeface="Montserrat ExtraBold"/>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8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IMPORTANT PERCENTAGES</a:t>
            </a:r>
            <a:endParaRPr/>
          </a:p>
        </p:txBody>
      </p:sp>
      <p:sp>
        <p:nvSpPr>
          <p:cNvPr id="1248" name="Google Shape;1248;p89"/>
          <p:cNvSpPr txBox="1">
            <a:spLocks noGrp="1"/>
          </p:cNvSpPr>
          <p:nvPr>
            <p:ph type="title" idx="2"/>
          </p:nvPr>
        </p:nvSpPr>
        <p:spPr>
          <a:xfrm>
            <a:off x="720000" y="3366125"/>
            <a:ext cx="2541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249" name="Google Shape;1249;p89"/>
          <p:cNvSpPr txBox="1">
            <a:spLocks noGrp="1"/>
          </p:cNvSpPr>
          <p:nvPr>
            <p:ph type="subTitle" idx="1"/>
          </p:nvPr>
        </p:nvSpPr>
        <p:spPr>
          <a:xfrm>
            <a:off x="720000" y="3793375"/>
            <a:ext cx="254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entire Solar System</a:t>
            </a:r>
            <a:endParaRPr/>
          </a:p>
        </p:txBody>
      </p:sp>
      <p:sp>
        <p:nvSpPr>
          <p:cNvPr id="1250" name="Google Shape;1250;p89"/>
          <p:cNvSpPr txBox="1">
            <a:spLocks noGrp="1"/>
          </p:cNvSpPr>
          <p:nvPr>
            <p:ph type="title" idx="3"/>
          </p:nvPr>
        </p:nvSpPr>
        <p:spPr>
          <a:xfrm>
            <a:off x="3301325" y="3366125"/>
            <a:ext cx="2541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251" name="Google Shape;1251;p89"/>
          <p:cNvSpPr txBox="1">
            <a:spLocks noGrp="1"/>
          </p:cNvSpPr>
          <p:nvPr>
            <p:ph type="subTitle" idx="4"/>
          </p:nvPr>
        </p:nvSpPr>
        <p:spPr>
          <a:xfrm>
            <a:off x="3301325" y="3793375"/>
            <a:ext cx="254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smallest planet in the Solar System</a:t>
            </a:r>
            <a:endParaRPr/>
          </a:p>
        </p:txBody>
      </p:sp>
      <p:sp>
        <p:nvSpPr>
          <p:cNvPr id="1252" name="Google Shape;1252;p89"/>
          <p:cNvSpPr txBox="1">
            <a:spLocks noGrp="1"/>
          </p:cNvSpPr>
          <p:nvPr>
            <p:ph type="title" idx="5"/>
          </p:nvPr>
        </p:nvSpPr>
        <p:spPr>
          <a:xfrm>
            <a:off x="5882650" y="3366125"/>
            <a:ext cx="2541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253" name="Google Shape;1253;p89"/>
          <p:cNvSpPr txBox="1">
            <a:spLocks noGrp="1"/>
          </p:cNvSpPr>
          <p:nvPr>
            <p:ph type="subTitle" idx="6"/>
          </p:nvPr>
        </p:nvSpPr>
        <p:spPr>
          <a:xfrm>
            <a:off x="5882650" y="3793375"/>
            <a:ext cx="254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second planet from the Sun</a:t>
            </a:r>
            <a:endParaRPr/>
          </a:p>
        </p:txBody>
      </p:sp>
      <p:sp>
        <p:nvSpPr>
          <p:cNvPr id="1254" name="Google Shape;1254;p89"/>
          <p:cNvSpPr txBox="1">
            <a:spLocks noGrp="1"/>
          </p:cNvSpPr>
          <p:nvPr>
            <p:ph type="title" idx="7"/>
          </p:nvPr>
        </p:nvSpPr>
        <p:spPr>
          <a:xfrm>
            <a:off x="1375650" y="1187174"/>
            <a:ext cx="1230000" cy="66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25%</a:t>
            </a:r>
            <a:endParaRPr/>
          </a:p>
        </p:txBody>
      </p:sp>
      <p:sp>
        <p:nvSpPr>
          <p:cNvPr id="1255" name="Google Shape;1255;p89"/>
          <p:cNvSpPr txBox="1">
            <a:spLocks noGrp="1"/>
          </p:cNvSpPr>
          <p:nvPr>
            <p:ph type="title" idx="8"/>
          </p:nvPr>
        </p:nvSpPr>
        <p:spPr>
          <a:xfrm>
            <a:off x="3957000" y="1187174"/>
            <a:ext cx="1230000" cy="66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70%</a:t>
            </a:r>
            <a:endParaRPr/>
          </a:p>
        </p:txBody>
      </p:sp>
      <p:sp>
        <p:nvSpPr>
          <p:cNvPr id="1256" name="Google Shape;1256;p89"/>
          <p:cNvSpPr txBox="1">
            <a:spLocks noGrp="1"/>
          </p:cNvSpPr>
          <p:nvPr>
            <p:ph type="title" idx="9"/>
          </p:nvPr>
        </p:nvSpPr>
        <p:spPr>
          <a:xfrm>
            <a:off x="6538350" y="1187174"/>
            <a:ext cx="1230000" cy="66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90%</a:t>
            </a:r>
            <a:endParaRPr/>
          </a:p>
        </p:txBody>
      </p:sp>
      <p:sp>
        <p:nvSpPr>
          <p:cNvPr id="1257" name="Google Shape;1257;p89"/>
          <p:cNvSpPr/>
          <p:nvPr/>
        </p:nvSpPr>
        <p:spPr>
          <a:xfrm>
            <a:off x="1298700" y="1916801"/>
            <a:ext cx="1383900" cy="1383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89"/>
          <p:cNvSpPr/>
          <p:nvPr/>
        </p:nvSpPr>
        <p:spPr>
          <a:xfrm>
            <a:off x="3880050" y="1916801"/>
            <a:ext cx="1383900" cy="1383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89"/>
          <p:cNvSpPr/>
          <p:nvPr/>
        </p:nvSpPr>
        <p:spPr>
          <a:xfrm>
            <a:off x="6461400" y="1916801"/>
            <a:ext cx="1383900" cy="1383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89"/>
          <p:cNvSpPr/>
          <p:nvPr/>
        </p:nvSpPr>
        <p:spPr>
          <a:xfrm>
            <a:off x="1298700" y="1916650"/>
            <a:ext cx="1383900" cy="1383900"/>
          </a:xfrm>
          <a:prstGeom prst="pie">
            <a:avLst>
              <a:gd name="adj1" fmla="val 1620050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89"/>
          <p:cNvSpPr/>
          <p:nvPr/>
        </p:nvSpPr>
        <p:spPr>
          <a:xfrm>
            <a:off x="3880050" y="1916650"/>
            <a:ext cx="1383900" cy="1383900"/>
          </a:xfrm>
          <a:prstGeom prst="pie">
            <a:avLst>
              <a:gd name="adj1" fmla="val 16200509"/>
              <a:gd name="adj2" fmla="val 1011149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89"/>
          <p:cNvSpPr/>
          <p:nvPr/>
        </p:nvSpPr>
        <p:spPr>
          <a:xfrm>
            <a:off x="6461400" y="1916650"/>
            <a:ext cx="1383900" cy="1383900"/>
          </a:xfrm>
          <a:prstGeom prst="pie">
            <a:avLst>
              <a:gd name="adj1" fmla="val 16200509"/>
              <a:gd name="adj2" fmla="val 1496011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8"/>
                                        </p:tgtEl>
                                        <p:attrNameLst>
                                          <p:attrName>style.visibility</p:attrName>
                                        </p:attrNameLst>
                                      </p:cBhvr>
                                      <p:to>
                                        <p:strVal val="visible"/>
                                      </p:to>
                                    </p:set>
                                    <p:animEffect transition="in" filter="fade">
                                      <p:cBhvr>
                                        <p:cTn id="7" dur="1000"/>
                                        <p:tgtEl>
                                          <p:spTgt spid="1248"/>
                                        </p:tgtEl>
                                      </p:cBhvr>
                                    </p:animEffect>
                                  </p:childTnLst>
                                </p:cTn>
                              </p:par>
                              <p:par>
                                <p:cTn id="8" presetID="10" presetClass="entr" presetSubtype="0" fill="hold" nodeType="withEffect">
                                  <p:stCondLst>
                                    <p:cond delay="0"/>
                                  </p:stCondLst>
                                  <p:childTnLst>
                                    <p:set>
                                      <p:cBhvr>
                                        <p:cTn id="9" dur="1" fill="hold">
                                          <p:stCondLst>
                                            <p:cond delay="0"/>
                                          </p:stCondLst>
                                        </p:cTn>
                                        <p:tgtEl>
                                          <p:spTgt spid="1249"/>
                                        </p:tgtEl>
                                        <p:attrNameLst>
                                          <p:attrName>style.visibility</p:attrName>
                                        </p:attrNameLst>
                                      </p:cBhvr>
                                      <p:to>
                                        <p:strVal val="visible"/>
                                      </p:to>
                                    </p:set>
                                    <p:animEffect transition="in" filter="fade">
                                      <p:cBhvr>
                                        <p:cTn id="10" dur="1000"/>
                                        <p:tgtEl>
                                          <p:spTgt spid="1249"/>
                                        </p:tgtEl>
                                      </p:cBhvr>
                                    </p:animEffect>
                                  </p:childTnLst>
                                </p:cTn>
                              </p:par>
                              <p:par>
                                <p:cTn id="11" presetID="10" presetClass="entr" presetSubtype="0" fill="hold" nodeType="withEffect">
                                  <p:stCondLst>
                                    <p:cond delay="0"/>
                                  </p:stCondLst>
                                  <p:childTnLst>
                                    <p:set>
                                      <p:cBhvr>
                                        <p:cTn id="12" dur="1" fill="hold">
                                          <p:stCondLst>
                                            <p:cond delay="0"/>
                                          </p:stCondLst>
                                        </p:cTn>
                                        <p:tgtEl>
                                          <p:spTgt spid="1254"/>
                                        </p:tgtEl>
                                        <p:attrNameLst>
                                          <p:attrName>style.visibility</p:attrName>
                                        </p:attrNameLst>
                                      </p:cBhvr>
                                      <p:to>
                                        <p:strVal val="visible"/>
                                      </p:to>
                                    </p:set>
                                    <p:animEffect transition="in" filter="fade">
                                      <p:cBhvr>
                                        <p:cTn id="13" dur="1000"/>
                                        <p:tgtEl>
                                          <p:spTgt spid="1254"/>
                                        </p:tgtEl>
                                      </p:cBhvr>
                                    </p:animEffect>
                                  </p:childTnLst>
                                </p:cTn>
                              </p:par>
                              <p:par>
                                <p:cTn id="14" presetID="10" presetClass="entr" presetSubtype="0" fill="hold" nodeType="withEffect">
                                  <p:stCondLst>
                                    <p:cond delay="0"/>
                                  </p:stCondLst>
                                  <p:childTnLst>
                                    <p:set>
                                      <p:cBhvr>
                                        <p:cTn id="15" dur="1" fill="hold">
                                          <p:stCondLst>
                                            <p:cond delay="0"/>
                                          </p:stCondLst>
                                        </p:cTn>
                                        <p:tgtEl>
                                          <p:spTgt spid="1257"/>
                                        </p:tgtEl>
                                        <p:attrNameLst>
                                          <p:attrName>style.visibility</p:attrName>
                                        </p:attrNameLst>
                                      </p:cBhvr>
                                      <p:to>
                                        <p:strVal val="visible"/>
                                      </p:to>
                                    </p:set>
                                    <p:animEffect transition="in" filter="fade">
                                      <p:cBhvr>
                                        <p:cTn id="16" dur="1000"/>
                                        <p:tgtEl>
                                          <p:spTgt spid="1257"/>
                                        </p:tgtEl>
                                      </p:cBhvr>
                                    </p:animEffect>
                                  </p:childTnLst>
                                </p:cTn>
                              </p:par>
                              <p:par>
                                <p:cTn id="17" presetID="10" presetClass="entr" presetSubtype="0" fill="hold" nodeType="withEffect">
                                  <p:stCondLst>
                                    <p:cond delay="0"/>
                                  </p:stCondLst>
                                  <p:childTnLst>
                                    <p:set>
                                      <p:cBhvr>
                                        <p:cTn id="18" dur="1" fill="hold">
                                          <p:stCondLst>
                                            <p:cond delay="0"/>
                                          </p:stCondLst>
                                        </p:cTn>
                                        <p:tgtEl>
                                          <p:spTgt spid="1260"/>
                                        </p:tgtEl>
                                        <p:attrNameLst>
                                          <p:attrName>style.visibility</p:attrName>
                                        </p:attrNameLst>
                                      </p:cBhvr>
                                      <p:to>
                                        <p:strVal val="visible"/>
                                      </p:to>
                                    </p:set>
                                    <p:animEffect transition="in" filter="fade">
                                      <p:cBhvr>
                                        <p:cTn id="19" dur="1000"/>
                                        <p:tgtEl>
                                          <p:spTgt spid="126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50"/>
                                        </p:tgtEl>
                                        <p:attrNameLst>
                                          <p:attrName>style.visibility</p:attrName>
                                        </p:attrNameLst>
                                      </p:cBhvr>
                                      <p:to>
                                        <p:strVal val="visible"/>
                                      </p:to>
                                    </p:set>
                                    <p:animEffect transition="in" filter="fade">
                                      <p:cBhvr>
                                        <p:cTn id="24" dur="1000"/>
                                        <p:tgtEl>
                                          <p:spTgt spid="1250"/>
                                        </p:tgtEl>
                                      </p:cBhvr>
                                    </p:animEffect>
                                  </p:childTnLst>
                                </p:cTn>
                              </p:par>
                              <p:par>
                                <p:cTn id="25" presetID="10" presetClass="entr" presetSubtype="0" fill="hold" nodeType="withEffect">
                                  <p:stCondLst>
                                    <p:cond delay="0"/>
                                  </p:stCondLst>
                                  <p:childTnLst>
                                    <p:set>
                                      <p:cBhvr>
                                        <p:cTn id="26" dur="1" fill="hold">
                                          <p:stCondLst>
                                            <p:cond delay="0"/>
                                          </p:stCondLst>
                                        </p:cTn>
                                        <p:tgtEl>
                                          <p:spTgt spid="1251"/>
                                        </p:tgtEl>
                                        <p:attrNameLst>
                                          <p:attrName>style.visibility</p:attrName>
                                        </p:attrNameLst>
                                      </p:cBhvr>
                                      <p:to>
                                        <p:strVal val="visible"/>
                                      </p:to>
                                    </p:set>
                                    <p:animEffect transition="in" filter="fade">
                                      <p:cBhvr>
                                        <p:cTn id="27" dur="1000"/>
                                        <p:tgtEl>
                                          <p:spTgt spid="1251"/>
                                        </p:tgtEl>
                                      </p:cBhvr>
                                    </p:animEffect>
                                  </p:childTnLst>
                                </p:cTn>
                              </p:par>
                              <p:par>
                                <p:cTn id="28" presetID="10" presetClass="entr" presetSubtype="0" fill="hold" nodeType="withEffect">
                                  <p:stCondLst>
                                    <p:cond delay="0"/>
                                  </p:stCondLst>
                                  <p:childTnLst>
                                    <p:set>
                                      <p:cBhvr>
                                        <p:cTn id="29" dur="1" fill="hold">
                                          <p:stCondLst>
                                            <p:cond delay="0"/>
                                          </p:stCondLst>
                                        </p:cTn>
                                        <p:tgtEl>
                                          <p:spTgt spid="1255"/>
                                        </p:tgtEl>
                                        <p:attrNameLst>
                                          <p:attrName>style.visibility</p:attrName>
                                        </p:attrNameLst>
                                      </p:cBhvr>
                                      <p:to>
                                        <p:strVal val="visible"/>
                                      </p:to>
                                    </p:set>
                                    <p:animEffect transition="in" filter="fade">
                                      <p:cBhvr>
                                        <p:cTn id="30" dur="1000"/>
                                        <p:tgtEl>
                                          <p:spTgt spid="1255"/>
                                        </p:tgtEl>
                                      </p:cBhvr>
                                    </p:animEffect>
                                  </p:childTnLst>
                                </p:cTn>
                              </p:par>
                              <p:par>
                                <p:cTn id="31" presetID="10" presetClass="entr" presetSubtype="0" fill="hold" nodeType="withEffect">
                                  <p:stCondLst>
                                    <p:cond delay="0"/>
                                  </p:stCondLst>
                                  <p:childTnLst>
                                    <p:set>
                                      <p:cBhvr>
                                        <p:cTn id="32" dur="1" fill="hold">
                                          <p:stCondLst>
                                            <p:cond delay="0"/>
                                          </p:stCondLst>
                                        </p:cTn>
                                        <p:tgtEl>
                                          <p:spTgt spid="1258"/>
                                        </p:tgtEl>
                                        <p:attrNameLst>
                                          <p:attrName>style.visibility</p:attrName>
                                        </p:attrNameLst>
                                      </p:cBhvr>
                                      <p:to>
                                        <p:strVal val="visible"/>
                                      </p:to>
                                    </p:set>
                                    <p:animEffect transition="in" filter="fade">
                                      <p:cBhvr>
                                        <p:cTn id="33" dur="1000"/>
                                        <p:tgtEl>
                                          <p:spTgt spid="1258"/>
                                        </p:tgtEl>
                                      </p:cBhvr>
                                    </p:animEffect>
                                  </p:childTnLst>
                                </p:cTn>
                              </p:par>
                              <p:par>
                                <p:cTn id="34" presetID="10" presetClass="entr" presetSubtype="0" fill="hold" nodeType="withEffect">
                                  <p:stCondLst>
                                    <p:cond delay="0"/>
                                  </p:stCondLst>
                                  <p:childTnLst>
                                    <p:set>
                                      <p:cBhvr>
                                        <p:cTn id="35" dur="1" fill="hold">
                                          <p:stCondLst>
                                            <p:cond delay="0"/>
                                          </p:stCondLst>
                                        </p:cTn>
                                        <p:tgtEl>
                                          <p:spTgt spid="1261"/>
                                        </p:tgtEl>
                                        <p:attrNameLst>
                                          <p:attrName>style.visibility</p:attrName>
                                        </p:attrNameLst>
                                      </p:cBhvr>
                                      <p:to>
                                        <p:strVal val="visible"/>
                                      </p:to>
                                    </p:set>
                                    <p:animEffect transition="in" filter="fade">
                                      <p:cBhvr>
                                        <p:cTn id="36" dur="1000"/>
                                        <p:tgtEl>
                                          <p:spTgt spid="126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252"/>
                                        </p:tgtEl>
                                        <p:attrNameLst>
                                          <p:attrName>style.visibility</p:attrName>
                                        </p:attrNameLst>
                                      </p:cBhvr>
                                      <p:to>
                                        <p:strVal val="visible"/>
                                      </p:to>
                                    </p:set>
                                    <p:animEffect transition="in" filter="fade">
                                      <p:cBhvr>
                                        <p:cTn id="41" dur="1000"/>
                                        <p:tgtEl>
                                          <p:spTgt spid="1252"/>
                                        </p:tgtEl>
                                      </p:cBhvr>
                                    </p:animEffect>
                                  </p:childTnLst>
                                </p:cTn>
                              </p:par>
                              <p:par>
                                <p:cTn id="42" presetID="10" presetClass="entr" presetSubtype="0" fill="hold" nodeType="withEffect">
                                  <p:stCondLst>
                                    <p:cond delay="0"/>
                                  </p:stCondLst>
                                  <p:childTnLst>
                                    <p:set>
                                      <p:cBhvr>
                                        <p:cTn id="43" dur="1" fill="hold">
                                          <p:stCondLst>
                                            <p:cond delay="0"/>
                                          </p:stCondLst>
                                        </p:cTn>
                                        <p:tgtEl>
                                          <p:spTgt spid="1253"/>
                                        </p:tgtEl>
                                        <p:attrNameLst>
                                          <p:attrName>style.visibility</p:attrName>
                                        </p:attrNameLst>
                                      </p:cBhvr>
                                      <p:to>
                                        <p:strVal val="visible"/>
                                      </p:to>
                                    </p:set>
                                    <p:animEffect transition="in" filter="fade">
                                      <p:cBhvr>
                                        <p:cTn id="44" dur="1000"/>
                                        <p:tgtEl>
                                          <p:spTgt spid="1253"/>
                                        </p:tgtEl>
                                      </p:cBhvr>
                                    </p:animEffect>
                                  </p:childTnLst>
                                </p:cTn>
                              </p:par>
                              <p:par>
                                <p:cTn id="45" presetID="10" presetClass="entr" presetSubtype="0" fill="hold" nodeType="withEffect">
                                  <p:stCondLst>
                                    <p:cond delay="0"/>
                                  </p:stCondLst>
                                  <p:childTnLst>
                                    <p:set>
                                      <p:cBhvr>
                                        <p:cTn id="46" dur="1" fill="hold">
                                          <p:stCondLst>
                                            <p:cond delay="0"/>
                                          </p:stCondLst>
                                        </p:cTn>
                                        <p:tgtEl>
                                          <p:spTgt spid="1256"/>
                                        </p:tgtEl>
                                        <p:attrNameLst>
                                          <p:attrName>style.visibility</p:attrName>
                                        </p:attrNameLst>
                                      </p:cBhvr>
                                      <p:to>
                                        <p:strVal val="visible"/>
                                      </p:to>
                                    </p:set>
                                    <p:animEffect transition="in" filter="fade">
                                      <p:cBhvr>
                                        <p:cTn id="47" dur="1000"/>
                                        <p:tgtEl>
                                          <p:spTgt spid="1256"/>
                                        </p:tgtEl>
                                      </p:cBhvr>
                                    </p:animEffect>
                                  </p:childTnLst>
                                </p:cTn>
                              </p:par>
                              <p:par>
                                <p:cTn id="48" presetID="10" presetClass="entr" presetSubtype="0" fill="hold" nodeType="withEffect">
                                  <p:stCondLst>
                                    <p:cond delay="0"/>
                                  </p:stCondLst>
                                  <p:childTnLst>
                                    <p:set>
                                      <p:cBhvr>
                                        <p:cTn id="49" dur="1" fill="hold">
                                          <p:stCondLst>
                                            <p:cond delay="0"/>
                                          </p:stCondLst>
                                        </p:cTn>
                                        <p:tgtEl>
                                          <p:spTgt spid="1259"/>
                                        </p:tgtEl>
                                        <p:attrNameLst>
                                          <p:attrName>style.visibility</p:attrName>
                                        </p:attrNameLst>
                                      </p:cBhvr>
                                      <p:to>
                                        <p:strVal val="visible"/>
                                      </p:to>
                                    </p:set>
                                    <p:animEffect transition="in" filter="fade">
                                      <p:cBhvr>
                                        <p:cTn id="50" dur="1000"/>
                                        <p:tgtEl>
                                          <p:spTgt spid="1259"/>
                                        </p:tgtEl>
                                      </p:cBhvr>
                                    </p:animEffect>
                                  </p:childTnLst>
                                </p:cTn>
                              </p:par>
                              <p:par>
                                <p:cTn id="51" presetID="10" presetClass="entr" presetSubtype="0" fill="hold" nodeType="withEffect">
                                  <p:stCondLst>
                                    <p:cond delay="0"/>
                                  </p:stCondLst>
                                  <p:childTnLst>
                                    <p:set>
                                      <p:cBhvr>
                                        <p:cTn id="52" dur="1" fill="hold">
                                          <p:stCondLst>
                                            <p:cond delay="0"/>
                                          </p:stCondLst>
                                        </p:cTn>
                                        <p:tgtEl>
                                          <p:spTgt spid="1262"/>
                                        </p:tgtEl>
                                        <p:attrNameLst>
                                          <p:attrName>style.visibility</p:attrName>
                                        </p:attrNameLst>
                                      </p:cBhvr>
                                      <p:to>
                                        <p:strVal val="visible"/>
                                      </p:to>
                                    </p:set>
                                    <p:animEffect transition="in" filter="fade">
                                      <p:cBhvr>
                                        <p:cTn id="53" dur="1000"/>
                                        <p:tgtEl>
                                          <p:spTgt spid="1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90"/>
          <p:cNvSpPr/>
          <p:nvPr/>
        </p:nvSpPr>
        <p:spPr>
          <a:xfrm>
            <a:off x="5321850" y="194794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90"/>
          <p:cNvSpPr/>
          <p:nvPr/>
        </p:nvSpPr>
        <p:spPr>
          <a:xfrm>
            <a:off x="5557675" y="194794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90"/>
          <p:cNvSpPr/>
          <p:nvPr/>
        </p:nvSpPr>
        <p:spPr>
          <a:xfrm>
            <a:off x="5793500" y="194794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90"/>
          <p:cNvSpPr/>
          <p:nvPr/>
        </p:nvSpPr>
        <p:spPr>
          <a:xfrm>
            <a:off x="6029313" y="1947948"/>
            <a:ext cx="198900" cy="19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90"/>
          <p:cNvSpPr/>
          <p:nvPr/>
        </p:nvSpPr>
        <p:spPr>
          <a:xfrm>
            <a:off x="6265125" y="1947948"/>
            <a:ext cx="198900" cy="19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90"/>
          <p:cNvSpPr/>
          <p:nvPr/>
        </p:nvSpPr>
        <p:spPr>
          <a:xfrm>
            <a:off x="6500950" y="1947948"/>
            <a:ext cx="198900" cy="19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90"/>
          <p:cNvSpPr/>
          <p:nvPr/>
        </p:nvSpPr>
        <p:spPr>
          <a:xfrm>
            <a:off x="6736775" y="1947948"/>
            <a:ext cx="198900" cy="19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90"/>
          <p:cNvSpPr/>
          <p:nvPr/>
        </p:nvSpPr>
        <p:spPr>
          <a:xfrm>
            <a:off x="6972600" y="1947948"/>
            <a:ext cx="198900" cy="19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90"/>
          <p:cNvSpPr/>
          <p:nvPr/>
        </p:nvSpPr>
        <p:spPr>
          <a:xfrm>
            <a:off x="7208425" y="1947948"/>
            <a:ext cx="198900" cy="19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90"/>
          <p:cNvSpPr/>
          <p:nvPr/>
        </p:nvSpPr>
        <p:spPr>
          <a:xfrm>
            <a:off x="7446138" y="1947948"/>
            <a:ext cx="198900" cy="19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90"/>
          <p:cNvSpPr/>
          <p:nvPr/>
        </p:nvSpPr>
        <p:spPr>
          <a:xfrm>
            <a:off x="1502525" y="4272473"/>
            <a:ext cx="198900" cy="19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90"/>
          <p:cNvSpPr/>
          <p:nvPr/>
        </p:nvSpPr>
        <p:spPr>
          <a:xfrm>
            <a:off x="1738557" y="4272473"/>
            <a:ext cx="198900" cy="19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90"/>
          <p:cNvSpPr/>
          <p:nvPr/>
        </p:nvSpPr>
        <p:spPr>
          <a:xfrm>
            <a:off x="1974589" y="4272473"/>
            <a:ext cx="198900" cy="19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90"/>
          <p:cNvSpPr/>
          <p:nvPr/>
        </p:nvSpPr>
        <p:spPr>
          <a:xfrm>
            <a:off x="2210621" y="4272473"/>
            <a:ext cx="198900" cy="19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90"/>
          <p:cNvSpPr/>
          <p:nvPr/>
        </p:nvSpPr>
        <p:spPr>
          <a:xfrm>
            <a:off x="2446653" y="4272473"/>
            <a:ext cx="198900" cy="19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90"/>
          <p:cNvSpPr/>
          <p:nvPr/>
        </p:nvSpPr>
        <p:spPr>
          <a:xfrm>
            <a:off x="2682685" y="4272473"/>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90"/>
          <p:cNvSpPr/>
          <p:nvPr/>
        </p:nvSpPr>
        <p:spPr>
          <a:xfrm>
            <a:off x="2918717" y="4272473"/>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90"/>
          <p:cNvSpPr/>
          <p:nvPr/>
        </p:nvSpPr>
        <p:spPr>
          <a:xfrm>
            <a:off x="3154749" y="4272473"/>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90"/>
          <p:cNvSpPr/>
          <p:nvPr/>
        </p:nvSpPr>
        <p:spPr>
          <a:xfrm>
            <a:off x="3390781" y="4272473"/>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90"/>
          <p:cNvSpPr/>
          <p:nvPr/>
        </p:nvSpPr>
        <p:spPr>
          <a:xfrm>
            <a:off x="3626813" y="4272473"/>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90"/>
          <p:cNvSpPr/>
          <p:nvPr/>
        </p:nvSpPr>
        <p:spPr>
          <a:xfrm>
            <a:off x="1502525" y="3104998"/>
            <a:ext cx="198900" cy="19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90"/>
          <p:cNvSpPr/>
          <p:nvPr/>
        </p:nvSpPr>
        <p:spPr>
          <a:xfrm>
            <a:off x="1738350" y="3104998"/>
            <a:ext cx="198900" cy="19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90"/>
          <p:cNvSpPr/>
          <p:nvPr/>
        </p:nvSpPr>
        <p:spPr>
          <a:xfrm>
            <a:off x="1974175" y="3104998"/>
            <a:ext cx="198900" cy="19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90"/>
          <p:cNvSpPr/>
          <p:nvPr/>
        </p:nvSpPr>
        <p:spPr>
          <a:xfrm>
            <a:off x="2209988" y="3104998"/>
            <a:ext cx="198900" cy="19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90"/>
          <p:cNvSpPr/>
          <p:nvPr/>
        </p:nvSpPr>
        <p:spPr>
          <a:xfrm>
            <a:off x="2445800" y="3104998"/>
            <a:ext cx="198900" cy="19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90"/>
          <p:cNvSpPr/>
          <p:nvPr/>
        </p:nvSpPr>
        <p:spPr>
          <a:xfrm>
            <a:off x="2681625" y="3104998"/>
            <a:ext cx="198900" cy="19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90"/>
          <p:cNvSpPr/>
          <p:nvPr/>
        </p:nvSpPr>
        <p:spPr>
          <a:xfrm>
            <a:off x="2917450" y="3104998"/>
            <a:ext cx="198900" cy="19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90"/>
          <p:cNvSpPr/>
          <p:nvPr/>
        </p:nvSpPr>
        <p:spPr>
          <a:xfrm>
            <a:off x="3153275" y="310499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90"/>
          <p:cNvSpPr/>
          <p:nvPr/>
        </p:nvSpPr>
        <p:spPr>
          <a:xfrm>
            <a:off x="3389100" y="310499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90"/>
          <p:cNvSpPr/>
          <p:nvPr/>
        </p:nvSpPr>
        <p:spPr>
          <a:xfrm>
            <a:off x="3626813" y="310499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90"/>
          <p:cNvSpPr/>
          <p:nvPr/>
        </p:nvSpPr>
        <p:spPr>
          <a:xfrm>
            <a:off x="5321850" y="310499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90"/>
          <p:cNvSpPr/>
          <p:nvPr/>
        </p:nvSpPr>
        <p:spPr>
          <a:xfrm>
            <a:off x="5557675" y="310499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90"/>
          <p:cNvSpPr/>
          <p:nvPr/>
        </p:nvSpPr>
        <p:spPr>
          <a:xfrm>
            <a:off x="5793500" y="310499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90"/>
          <p:cNvSpPr/>
          <p:nvPr/>
        </p:nvSpPr>
        <p:spPr>
          <a:xfrm>
            <a:off x="6029313" y="310499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90"/>
          <p:cNvSpPr/>
          <p:nvPr/>
        </p:nvSpPr>
        <p:spPr>
          <a:xfrm>
            <a:off x="6265125" y="310499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90"/>
          <p:cNvSpPr/>
          <p:nvPr/>
        </p:nvSpPr>
        <p:spPr>
          <a:xfrm>
            <a:off x="6500950" y="310499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90"/>
          <p:cNvSpPr/>
          <p:nvPr/>
        </p:nvSpPr>
        <p:spPr>
          <a:xfrm>
            <a:off x="6736775" y="310499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90"/>
          <p:cNvSpPr/>
          <p:nvPr/>
        </p:nvSpPr>
        <p:spPr>
          <a:xfrm>
            <a:off x="6972600" y="310499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90"/>
          <p:cNvSpPr/>
          <p:nvPr/>
        </p:nvSpPr>
        <p:spPr>
          <a:xfrm>
            <a:off x="7208425" y="3104998"/>
            <a:ext cx="198900" cy="19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90"/>
          <p:cNvSpPr/>
          <p:nvPr/>
        </p:nvSpPr>
        <p:spPr>
          <a:xfrm>
            <a:off x="7446138" y="3104998"/>
            <a:ext cx="198900" cy="19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90"/>
          <p:cNvSpPr/>
          <p:nvPr/>
        </p:nvSpPr>
        <p:spPr>
          <a:xfrm>
            <a:off x="5321850" y="4272473"/>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90"/>
          <p:cNvSpPr/>
          <p:nvPr/>
        </p:nvSpPr>
        <p:spPr>
          <a:xfrm>
            <a:off x="5557675" y="4272473"/>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90"/>
          <p:cNvSpPr/>
          <p:nvPr/>
        </p:nvSpPr>
        <p:spPr>
          <a:xfrm>
            <a:off x="5793500" y="4272473"/>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90"/>
          <p:cNvSpPr/>
          <p:nvPr/>
        </p:nvSpPr>
        <p:spPr>
          <a:xfrm>
            <a:off x="6029313" y="4272473"/>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90"/>
          <p:cNvSpPr/>
          <p:nvPr/>
        </p:nvSpPr>
        <p:spPr>
          <a:xfrm>
            <a:off x="6265125" y="4272473"/>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90"/>
          <p:cNvSpPr/>
          <p:nvPr/>
        </p:nvSpPr>
        <p:spPr>
          <a:xfrm>
            <a:off x="6500950" y="4272473"/>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90"/>
          <p:cNvSpPr/>
          <p:nvPr/>
        </p:nvSpPr>
        <p:spPr>
          <a:xfrm>
            <a:off x="6736775" y="4272473"/>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90"/>
          <p:cNvSpPr/>
          <p:nvPr/>
        </p:nvSpPr>
        <p:spPr>
          <a:xfrm>
            <a:off x="6972600" y="4272473"/>
            <a:ext cx="198900" cy="19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90"/>
          <p:cNvSpPr/>
          <p:nvPr/>
        </p:nvSpPr>
        <p:spPr>
          <a:xfrm>
            <a:off x="7208425" y="4272473"/>
            <a:ext cx="198900" cy="19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90"/>
          <p:cNvSpPr/>
          <p:nvPr/>
        </p:nvSpPr>
        <p:spPr>
          <a:xfrm>
            <a:off x="7446138" y="4272473"/>
            <a:ext cx="198900" cy="19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90"/>
          <p:cNvSpPr/>
          <p:nvPr/>
        </p:nvSpPr>
        <p:spPr>
          <a:xfrm>
            <a:off x="1502525" y="1947948"/>
            <a:ext cx="198900" cy="19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90"/>
          <p:cNvSpPr/>
          <p:nvPr/>
        </p:nvSpPr>
        <p:spPr>
          <a:xfrm>
            <a:off x="1738350" y="194794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90"/>
          <p:cNvSpPr/>
          <p:nvPr/>
        </p:nvSpPr>
        <p:spPr>
          <a:xfrm>
            <a:off x="1974175" y="194794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90"/>
          <p:cNvSpPr/>
          <p:nvPr/>
        </p:nvSpPr>
        <p:spPr>
          <a:xfrm>
            <a:off x="2209988" y="194794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90"/>
          <p:cNvSpPr/>
          <p:nvPr/>
        </p:nvSpPr>
        <p:spPr>
          <a:xfrm>
            <a:off x="2445800" y="194794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90"/>
          <p:cNvSpPr/>
          <p:nvPr/>
        </p:nvSpPr>
        <p:spPr>
          <a:xfrm>
            <a:off x="2681625" y="194794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90"/>
          <p:cNvSpPr/>
          <p:nvPr/>
        </p:nvSpPr>
        <p:spPr>
          <a:xfrm>
            <a:off x="2917450" y="194794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90"/>
          <p:cNvSpPr/>
          <p:nvPr/>
        </p:nvSpPr>
        <p:spPr>
          <a:xfrm>
            <a:off x="3153275" y="194794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90"/>
          <p:cNvSpPr/>
          <p:nvPr/>
        </p:nvSpPr>
        <p:spPr>
          <a:xfrm>
            <a:off x="3389100" y="194794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90"/>
          <p:cNvSpPr/>
          <p:nvPr/>
        </p:nvSpPr>
        <p:spPr>
          <a:xfrm>
            <a:off x="3626813" y="194794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90"/>
          <p:cNvSpPr/>
          <p:nvPr/>
        </p:nvSpPr>
        <p:spPr>
          <a:xfrm>
            <a:off x="713332" y="1372810"/>
            <a:ext cx="657900" cy="65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90"/>
          <p:cNvSpPr/>
          <p:nvPr/>
        </p:nvSpPr>
        <p:spPr>
          <a:xfrm>
            <a:off x="713332" y="2533954"/>
            <a:ext cx="657900" cy="65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90"/>
          <p:cNvSpPr/>
          <p:nvPr/>
        </p:nvSpPr>
        <p:spPr>
          <a:xfrm>
            <a:off x="713332" y="3695098"/>
            <a:ext cx="657900" cy="65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90"/>
          <p:cNvSpPr/>
          <p:nvPr/>
        </p:nvSpPr>
        <p:spPr>
          <a:xfrm>
            <a:off x="7772782" y="1372810"/>
            <a:ext cx="657900" cy="65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90"/>
          <p:cNvSpPr/>
          <p:nvPr/>
        </p:nvSpPr>
        <p:spPr>
          <a:xfrm>
            <a:off x="7772782" y="2533954"/>
            <a:ext cx="657900" cy="65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90"/>
          <p:cNvSpPr/>
          <p:nvPr/>
        </p:nvSpPr>
        <p:spPr>
          <a:xfrm>
            <a:off x="7772782" y="3695098"/>
            <a:ext cx="657900" cy="65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9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 ANALYSIS</a:t>
            </a:r>
            <a:endParaRPr/>
          </a:p>
        </p:txBody>
      </p:sp>
      <p:sp>
        <p:nvSpPr>
          <p:cNvPr id="1334" name="Google Shape;1334;p90"/>
          <p:cNvSpPr txBox="1"/>
          <p:nvPr/>
        </p:nvSpPr>
        <p:spPr>
          <a:xfrm flipH="1">
            <a:off x="1403238" y="1343634"/>
            <a:ext cx="2322600" cy="49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Medium"/>
                <a:ea typeface="Montserrat Medium"/>
                <a:cs typeface="Montserrat Medium"/>
                <a:sym typeface="Montserrat Medium"/>
              </a:rPr>
              <a:t>Venus is the second planet from the Sun</a:t>
            </a:r>
            <a:endParaRPr>
              <a:solidFill>
                <a:schemeClr val="dk2"/>
              </a:solidFill>
              <a:latin typeface="Montserrat Medium"/>
              <a:ea typeface="Montserrat Medium"/>
              <a:cs typeface="Montserrat Medium"/>
              <a:sym typeface="Montserrat Medium"/>
            </a:endParaRPr>
          </a:p>
        </p:txBody>
      </p:sp>
      <p:sp>
        <p:nvSpPr>
          <p:cNvPr id="1335" name="Google Shape;1335;p90"/>
          <p:cNvSpPr txBox="1"/>
          <p:nvPr/>
        </p:nvSpPr>
        <p:spPr>
          <a:xfrm flipH="1">
            <a:off x="1403225" y="1099992"/>
            <a:ext cx="2322600" cy="414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VENUS</a:t>
            </a:r>
            <a:endParaRPr sz="2000">
              <a:solidFill>
                <a:schemeClr val="dk2"/>
              </a:solidFill>
              <a:latin typeface="Montserrat ExtraBold"/>
              <a:ea typeface="Montserrat ExtraBold"/>
              <a:cs typeface="Montserrat ExtraBold"/>
              <a:sym typeface="Montserrat ExtraBold"/>
            </a:endParaRPr>
          </a:p>
        </p:txBody>
      </p:sp>
      <p:sp>
        <p:nvSpPr>
          <p:cNvPr id="1336" name="Google Shape;1336;p90"/>
          <p:cNvSpPr txBox="1"/>
          <p:nvPr/>
        </p:nvSpPr>
        <p:spPr>
          <a:xfrm flipH="1">
            <a:off x="1403138" y="2500704"/>
            <a:ext cx="23226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Mercury is the smallest planet of them all</a:t>
            </a:r>
            <a:endParaRPr>
              <a:solidFill>
                <a:schemeClr val="dk2"/>
              </a:solidFill>
              <a:latin typeface="Montserrat Medium"/>
              <a:ea typeface="Montserrat Medium"/>
              <a:cs typeface="Montserrat Medium"/>
              <a:sym typeface="Montserrat Medium"/>
            </a:endParaRPr>
          </a:p>
        </p:txBody>
      </p:sp>
      <p:sp>
        <p:nvSpPr>
          <p:cNvPr id="1337" name="Google Shape;1337;p90"/>
          <p:cNvSpPr txBox="1"/>
          <p:nvPr/>
        </p:nvSpPr>
        <p:spPr>
          <a:xfrm flipH="1">
            <a:off x="1403125" y="2257047"/>
            <a:ext cx="2322600" cy="414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MERCURY</a:t>
            </a:r>
            <a:endParaRPr sz="2000">
              <a:solidFill>
                <a:schemeClr val="dk2"/>
              </a:solidFill>
              <a:latin typeface="Montserrat ExtraBold"/>
              <a:ea typeface="Montserrat ExtraBold"/>
              <a:cs typeface="Montserrat ExtraBold"/>
              <a:sym typeface="Montserrat ExtraBold"/>
            </a:endParaRPr>
          </a:p>
        </p:txBody>
      </p:sp>
      <p:sp>
        <p:nvSpPr>
          <p:cNvPr id="1338" name="Google Shape;1338;p90"/>
          <p:cNvSpPr txBox="1"/>
          <p:nvPr/>
        </p:nvSpPr>
        <p:spPr>
          <a:xfrm flipH="1">
            <a:off x="1403338" y="3657774"/>
            <a:ext cx="2322600" cy="49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Medium"/>
                <a:ea typeface="Montserrat Medium"/>
                <a:cs typeface="Montserrat Medium"/>
                <a:sym typeface="Montserrat Medium"/>
              </a:rPr>
              <a:t>It’s the biggest planet in the Solar System</a:t>
            </a:r>
            <a:endParaRPr>
              <a:solidFill>
                <a:schemeClr val="dk2"/>
              </a:solidFill>
              <a:latin typeface="Montserrat Medium"/>
              <a:ea typeface="Montserrat Medium"/>
              <a:cs typeface="Montserrat Medium"/>
              <a:sym typeface="Montserrat Medium"/>
            </a:endParaRPr>
          </a:p>
        </p:txBody>
      </p:sp>
      <p:sp>
        <p:nvSpPr>
          <p:cNvPr id="1339" name="Google Shape;1339;p90"/>
          <p:cNvSpPr txBox="1"/>
          <p:nvPr/>
        </p:nvSpPr>
        <p:spPr>
          <a:xfrm flipH="1">
            <a:off x="1403325" y="3414103"/>
            <a:ext cx="2322600" cy="414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JUPITER</a:t>
            </a:r>
            <a:endParaRPr sz="2000">
              <a:solidFill>
                <a:schemeClr val="dk2"/>
              </a:solidFill>
              <a:latin typeface="Montserrat ExtraBold"/>
              <a:ea typeface="Montserrat ExtraBold"/>
              <a:cs typeface="Montserrat ExtraBold"/>
              <a:sym typeface="Montserrat ExtraBold"/>
            </a:endParaRPr>
          </a:p>
        </p:txBody>
      </p:sp>
      <p:sp>
        <p:nvSpPr>
          <p:cNvPr id="1340" name="Google Shape;1340;p90"/>
          <p:cNvSpPr txBox="1"/>
          <p:nvPr/>
        </p:nvSpPr>
        <p:spPr>
          <a:xfrm>
            <a:off x="3825011" y="1808556"/>
            <a:ext cx="747000" cy="465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accent2"/>
                </a:solidFill>
                <a:latin typeface="Montserrat ExtraBold"/>
                <a:ea typeface="Montserrat ExtraBold"/>
                <a:cs typeface="Montserrat ExtraBold"/>
                <a:sym typeface="Montserrat ExtraBold"/>
              </a:rPr>
              <a:t>10%</a:t>
            </a:r>
            <a:endParaRPr sz="2000">
              <a:solidFill>
                <a:schemeClr val="accent2"/>
              </a:solidFill>
              <a:latin typeface="Montserrat ExtraBold"/>
              <a:ea typeface="Montserrat ExtraBold"/>
              <a:cs typeface="Montserrat ExtraBold"/>
              <a:sym typeface="Montserrat ExtraBold"/>
            </a:endParaRPr>
          </a:p>
        </p:txBody>
      </p:sp>
      <p:sp>
        <p:nvSpPr>
          <p:cNvPr id="1341" name="Google Shape;1341;p90"/>
          <p:cNvSpPr txBox="1"/>
          <p:nvPr/>
        </p:nvSpPr>
        <p:spPr>
          <a:xfrm>
            <a:off x="3825011" y="2969356"/>
            <a:ext cx="747000" cy="465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accent2"/>
                </a:solidFill>
                <a:latin typeface="Montserrat ExtraBold"/>
                <a:ea typeface="Montserrat ExtraBold"/>
                <a:cs typeface="Montserrat ExtraBold"/>
                <a:sym typeface="Montserrat ExtraBold"/>
              </a:rPr>
              <a:t>70%</a:t>
            </a:r>
            <a:endParaRPr sz="2000">
              <a:solidFill>
                <a:schemeClr val="accent2"/>
              </a:solidFill>
              <a:latin typeface="Montserrat ExtraBold"/>
              <a:ea typeface="Montserrat ExtraBold"/>
              <a:cs typeface="Montserrat ExtraBold"/>
              <a:sym typeface="Montserrat ExtraBold"/>
            </a:endParaRPr>
          </a:p>
        </p:txBody>
      </p:sp>
      <p:sp>
        <p:nvSpPr>
          <p:cNvPr id="1342" name="Google Shape;1342;p90"/>
          <p:cNvSpPr txBox="1"/>
          <p:nvPr/>
        </p:nvSpPr>
        <p:spPr>
          <a:xfrm>
            <a:off x="3824052" y="4130156"/>
            <a:ext cx="747000" cy="465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accent2"/>
                </a:solidFill>
                <a:latin typeface="Montserrat ExtraBold"/>
                <a:ea typeface="Montserrat ExtraBold"/>
                <a:cs typeface="Montserrat ExtraBold"/>
                <a:sym typeface="Montserrat ExtraBold"/>
              </a:rPr>
              <a:t>50%</a:t>
            </a:r>
            <a:endParaRPr sz="2000">
              <a:solidFill>
                <a:schemeClr val="accent2"/>
              </a:solidFill>
              <a:latin typeface="Montserrat ExtraBold"/>
              <a:ea typeface="Montserrat ExtraBold"/>
              <a:cs typeface="Montserrat ExtraBold"/>
              <a:sym typeface="Montserrat ExtraBold"/>
            </a:endParaRPr>
          </a:p>
        </p:txBody>
      </p:sp>
      <p:sp>
        <p:nvSpPr>
          <p:cNvPr id="1343" name="Google Shape;1343;p90"/>
          <p:cNvSpPr txBox="1"/>
          <p:nvPr/>
        </p:nvSpPr>
        <p:spPr>
          <a:xfrm>
            <a:off x="5418162" y="1343634"/>
            <a:ext cx="2322600" cy="49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Medium"/>
                <a:ea typeface="Montserrat Medium"/>
                <a:cs typeface="Montserrat Medium"/>
                <a:sym typeface="Montserrat Medium"/>
              </a:rPr>
              <a:t>Despite being red, Mars is a cold place</a:t>
            </a:r>
            <a:endParaRPr>
              <a:solidFill>
                <a:schemeClr val="dk2"/>
              </a:solidFill>
              <a:latin typeface="Montserrat Medium"/>
              <a:ea typeface="Montserrat Medium"/>
              <a:cs typeface="Montserrat Medium"/>
              <a:sym typeface="Montserrat Medium"/>
            </a:endParaRPr>
          </a:p>
        </p:txBody>
      </p:sp>
      <p:sp>
        <p:nvSpPr>
          <p:cNvPr id="1344" name="Google Shape;1344;p90"/>
          <p:cNvSpPr txBox="1"/>
          <p:nvPr/>
        </p:nvSpPr>
        <p:spPr>
          <a:xfrm>
            <a:off x="5418175" y="1099986"/>
            <a:ext cx="2322600" cy="4149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MARS</a:t>
            </a:r>
            <a:endParaRPr sz="2000">
              <a:solidFill>
                <a:schemeClr val="dk2"/>
              </a:solidFill>
              <a:latin typeface="Montserrat ExtraBold"/>
              <a:ea typeface="Montserrat ExtraBold"/>
              <a:cs typeface="Montserrat ExtraBold"/>
              <a:sym typeface="Montserrat ExtraBold"/>
            </a:endParaRPr>
          </a:p>
        </p:txBody>
      </p:sp>
      <p:sp>
        <p:nvSpPr>
          <p:cNvPr id="1345" name="Google Shape;1345;p90"/>
          <p:cNvSpPr txBox="1"/>
          <p:nvPr/>
        </p:nvSpPr>
        <p:spPr>
          <a:xfrm>
            <a:off x="5418262" y="2500704"/>
            <a:ext cx="2322600" cy="49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Medium"/>
                <a:ea typeface="Montserrat Medium"/>
                <a:cs typeface="Montserrat Medium"/>
                <a:sym typeface="Montserrat Medium"/>
              </a:rPr>
              <a:t>Neptune is the farthest planet from the Sun</a:t>
            </a:r>
            <a:endParaRPr>
              <a:solidFill>
                <a:schemeClr val="dk2"/>
              </a:solidFill>
              <a:latin typeface="Montserrat Medium"/>
              <a:ea typeface="Montserrat Medium"/>
              <a:cs typeface="Montserrat Medium"/>
              <a:sym typeface="Montserrat Medium"/>
            </a:endParaRPr>
          </a:p>
        </p:txBody>
      </p:sp>
      <p:sp>
        <p:nvSpPr>
          <p:cNvPr id="1346" name="Google Shape;1346;p90"/>
          <p:cNvSpPr txBox="1"/>
          <p:nvPr/>
        </p:nvSpPr>
        <p:spPr>
          <a:xfrm>
            <a:off x="5418275" y="2257044"/>
            <a:ext cx="2322600" cy="4149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NEPTUNE</a:t>
            </a:r>
            <a:endParaRPr sz="2000">
              <a:solidFill>
                <a:schemeClr val="dk2"/>
              </a:solidFill>
              <a:latin typeface="Montserrat ExtraBold"/>
              <a:ea typeface="Montserrat ExtraBold"/>
              <a:cs typeface="Montserrat ExtraBold"/>
              <a:sym typeface="Montserrat ExtraBold"/>
            </a:endParaRPr>
          </a:p>
        </p:txBody>
      </p:sp>
      <p:sp>
        <p:nvSpPr>
          <p:cNvPr id="1347" name="Google Shape;1347;p90"/>
          <p:cNvSpPr txBox="1"/>
          <p:nvPr/>
        </p:nvSpPr>
        <p:spPr>
          <a:xfrm>
            <a:off x="5418062" y="3657774"/>
            <a:ext cx="2322600" cy="49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a:solidFill>
                  <a:schemeClr val="dk2"/>
                </a:solidFill>
                <a:latin typeface="Montserrat Medium"/>
                <a:ea typeface="Montserrat Medium"/>
                <a:cs typeface="Montserrat Medium"/>
                <a:sym typeface="Montserrat Medium"/>
              </a:rPr>
              <a:t>Saturn is a gas giant and has several rings</a:t>
            </a:r>
            <a:endParaRPr>
              <a:solidFill>
                <a:schemeClr val="dk2"/>
              </a:solidFill>
              <a:latin typeface="Montserrat Medium"/>
              <a:ea typeface="Montserrat Medium"/>
              <a:cs typeface="Montserrat Medium"/>
              <a:sym typeface="Montserrat Medium"/>
            </a:endParaRPr>
          </a:p>
        </p:txBody>
      </p:sp>
      <p:sp>
        <p:nvSpPr>
          <p:cNvPr id="1348" name="Google Shape;1348;p90"/>
          <p:cNvSpPr txBox="1"/>
          <p:nvPr/>
        </p:nvSpPr>
        <p:spPr>
          <a:xfrm>
            <a:off x="5418075" y="3414103"/>
            <a:ext cx="2322600" cy="4149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SATURN</a:t>
            </a:r>
            <a:endParaRPr sz="2000">
              <a:solidFill>
                <a:schemeClr val="dk2"/>
              </a:solidFill>
              <a:latin typeface="Montserrat ExtraBold"/>
              <a:ea typeface="Montserrat ExtraBold"/>
              <a:cs typeface="Montserrat ExtraBold"/>
              <a:sym typeface="Montserrat ExtraBold"/>
            </a:endParaRPr>
          </a:p>
        </p:txBody>
      </p:sp>
      <p:sp>
        <p:nvSpPr>
          <p:cNvPr id="1349" name="Google Shape;1349;p90"/>
          <p:cNvSpPr txBox="1"/>
          <p:nvPr/>
        </p:nvSpPr>
        <p:spPr>
          <a:xfrm flipH="1">
            <a:off x="4571989" y="1808556"/>
            <a:ext cx="747000" cy="4653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2000">
                <a:solidFill>
                  <a:schemeClr val="accent2"/>
                </a:solidFill>
                <a:latin typeface="Montserrat ExtraBold"/>
                <a:ea typeface="Montserrat ExtraBold"/>
                <a:cs typeface="Montserrat ExtraBold"/>
                <a:sym typeface="Montserrat ExtraBold"/>
              </a:rPr>
              <a:t>70%</a:t>
            </a:r>
            <a:endParaRPr sz="2000">
              <a:solidFill>
                <a:schemeClr val="accent2"/>
              </a:solidFill>
              <a:latin typeface="Montserrat ExtraBold"/>
              <a:ea typeface="Montserrat ExtraBold"/>
              <a:cs typeface="Montserrat ExtraBold"/>
              <a:sym typeface="Montserrat ExtraBold"/>
            </a:endParaRPr>
          </a:p>
        </p:txBody>
      </p:sp>
      <p:sp>
        <p:nvSpPr>
          <p:cNvPr id="1350" name="Google Shape;1350;p90"/>
          <p:cNvSpPr txBox="1"/>
          <p:nvPr/>
        </p:nvSpPr>
        <p:spPr>
          <a:xfrm flipH="1">
            <a:off x="4571989" y="2969356"/>
            <a:ext cx="747000" cy="4653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2000">
                <a:solidFill>
                  <a:schemeClr val="accent2"/>
                </a:solidFill>
                <a:latin typeface="Montserrat ExtraBold"/>
                <a:ea typeface="Montserrat ExtraBold"/>
                <a:cs typeface="Montserrat ExtraBold"/>
                <a:sym typeface="Montserrat ExtraBold"/>
              </a:rPr>
              <a:t>20%</a:t>
            </a:r>
            <a:endParaRPr sz="2000">
              <a:solidFill>
                <a:schemeClr val="accent2"/>
              </a:solidFill>
              <a:latin typeface="Montserrat ExtraBold"/>
              <a:ea typeface="Montserrat ExtraBold"/>
              <a:cs typeface="Montserrat ExtraBold"/>
              <a:sym typeface="Montserrat ExtraBold"/>
            </a:endParaRPr>
          </a:p>
        </p:txBody>
      </p:sp>
      <p:sp>
        <p:nvSpPr>
          <p:cNvPr id="1351" name="Google Shape;1351;p90"/>
          <p:cNvSpPr txBox="1"/>
          <p:nvPr/>
        </p:nvSpPr>
        <p:spPr>
          <a:xfrm flipH="1">
            <a:off x="4572948" y="4130156"/>
            <a:ext cx="747000" cy="4653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2000">
                <a:solidFill>
                  <a:schemeClr val="accent2"/>
                </a:solidFill>
                <a:latin typeface="Montserrat ExtraBold"/>
                <a:ea typeface="Montserrat ExtraBold"/>
                <a:cs typeface="Montserrat ExtraBold"/>
                <a:sym typeface="Montserrat ExtraBold"/>
              </a:rPr>
              <a:t>30%</a:t>
            </a:r>
            <a:endParaRPr sz="2000">
              <a:solidFill>
                <a:schemeClr val="accent2"/>
              </a:solidFill>
              <a:latin typeface="Montserrat ExtraBold"/>
              <a:ea typeface="Montserrat ExtraBold"/>
              <a:cs typeface="Montserrat ExtraBold"/>
              <a:sym typeface="Montserrat ExtraBold"/>
            </a:endParaRPr>
          </a:p>
        </p:txBody>
      </p:sp>
      <p:sp>
        <p:nvSpPr>
          <p:cNvPr id="1352" name="Google Shape;1352;p90"/>
          <p:cNvSpPr/>
          <p:nvPr/>
        </p:nvSpPr>
        <p:spPr>
          <a:xfrm>
            <a:off x="871029" y="3856801"/>
            <a:ext cx="342505" cy="334191"/>
          </a:xfrm>
          <a:custGeom>
            <a:avLst/>
            <a:gdLst/>
            <a:ahLst/>
            <a:cxnLst/>
            <a:rect l="l" t="t" r="r" b="b"/>
            <a:pathLst>
              <a:path w="10752" h="10491" extrusionOk="0">
                <a:moveTo>
                  <a:pt x="9632" y="1406"/>
                </a:moveTo>
                <a:lnTo>
                  <a:pt x="9632" y="2418"/>
                </a:lnTo>
                <a:lnTo>
                  <a:pt x="3584" y="2418"/>
                </a:lnTo>
                <a:lnTo>
                  <a:pt x="3584" y="1918"/>
                </a:lnTo>
                <a:cubicBezTo>
                  <a:pt x="3584" y="1787"/>
                  <a:pt x="3477" y="1680"/>
                  <a:pt x="3346" y="1680"/>
                </a:cubicBezTo>
                <a:lnTo>
                  <a:pt x="1905" y="1680"/>
                </a:lnTo>
                <a:cubicBezTo>
                  <a:pt x="1774" y="1680"/>
                  <a:pt x="1667" y="1787"/>
                  <a:pt x="1667" y="1918"/>
                </a:cubicBezTo>
                <a:lnTo>
                  <a:pt x="1667" y="2358"/>
                </a:lnTo>
                <a:cubicBezTo>
                  <a:pt x="1500" y="2275"/>
                  <a:pt x="1381" y="2108"/>
                  <a:pt x="1381" y="1918"/>
                </a:cubicBezTo>
                <a:cubicBezTo>
                  <a:pt x="1381" y="1632"/>
                  <a:pt x="1607" y="1406"/>
                  <a:pt x="1893" y="1406"/>
                </a:cubicBezTo>
                <a:close/>
                <a:moveTo>
                  <a:pt x="3131" y="2156"/>
                </a:moveTo>
                <a:lnTo>
                  <a:pt x="3131" y="3168"/>
                </a:lnTo>
                <a:lnTo>
                  <a:pt x="2739" y="3001"/>
                </a:lnTo>
                <a:cubicBezTo>
                  <a:pt x="2709" y="2989"/>
                  <a:pt x="2679" y="2983"/>
                  <a:pt x="2649" y="2983"/>
                </a:cubicBezTo>
                <a:cubicBezTo>
                  <a:pt x="2620" y="2983"/>
                  <a:pt x="2590" y="2989"/>
                  <a:pt x="2560" y="3001"/>
                </a:cubicBezTo>
                <a:lnTo>
                  <a:pt x="2143" y="3180"/>
                </a:lnTo>
                <a:lnTo>
                  <a:pt x="2143" y="2156"/>
                </a:lnTo>
                <a:close/>
                <a:moveTo>
                  <a:pt x="10275" y="2882"/>
                </a:moveTo>
                <a:lnTo>
                  <a:pt x="10275" y="3346"/>
                </a:lnTo>
                <a:lnTo>
                  <a:pt x="3584" y="3346"/>
                </a:lnTo>
                <a:lnTo>
                  <a:pt x="3584" y="2882"/>
                </a:lnTo>
                <a:close/>
                <a:moveTo>
                  <a:pt x="8823" y="4728"/>
                </a:moveTo>
                <a:cubicBezTo>
                  <a:pt x="9108" y="4728"/>
                  <a:pt x="9335" y="4954"/>
                  <a:pt x="9335" y="5239"/>
                </a:cubicBezTo>
                <a:cubicBezTo>
                  <a:pt x="9335" y="5430"/>
                  <a:pt x="9216" y="5609"/>
                  <a:pt x="9049" y="5680"/>
                </a:cubicBezTo>
                <a:lnTo>
                  <a:pt x="9049" y="5239"/>
                </a:lnTo>
                <a:cubicBezTo>
                  <a:pt x="9049" y="5097"/>
                  <a:pt x="8942" y="4989"/>
                  <a:pt x="8811" y="4989"/>
                </a:cubicBezTo>
                <a:lnTo>
                  <a:pt x="7358" y="4989"/>
                </a:lnTo>
                <a:cubicBezTo>
                  <a:pt x="7215" y="4989"/>
                  <a:pt x="7120" y="5097"/>
                  <a:pt x="7120" y="5239"/>
                </a:cubicBezTo>
                <a:lnTo>
                  <a:pt x="7120" y="5740"/>
                </a:lnTo>
                <a:lnTo>
                  <a:pt x="1060" y="5740"/>
                </a:lnTo>
                <a:lnTo>
                  <a:pt x="1060" y="4728"/>
                </a:lnTo>
                <a:close/>
                <a:moveTo>
                  <a:pt x="8608" y="5454"/>
                </a:moveTo>
                <a:lnTo>
                  <a:pt x="8608" y="6502"/>
                </a:lnTo>
                <a:lnTo>
                  <a:pt x="8192" y="6323"/>
                </a:lnTo>
                <a:cubicBezTo>
                  <a:pt x="8156" y="6311"/>
                  <a:pt x="8132" y="6311"/>
                  <a:pt x="8096" y="6311"/>
                </a:cubicBezTo>
                <a:cubicBezTo>
                  <a:pt x="8073" y="6311"/>
                  <a:pt x="8037" y="6311"/>
                  <a:pt x="8013" y="6323"/>
                </a:cubicBezTo>
                <a:lnTo>
                  <a:pt x="7620" y="6490"/>
                </a:lnTo>
                <a:lnTo>
                  <a:pt x="7620" y="5454"/>
                </a:lnTo>
                <a:close/>
                <a:moveTo>
                  <a:pt x="8846" y="3811"/>
                </a:moveTo>
                <a:cubicBezTo>
                  <a:pt x="9632" y="3811"/>
                  <a:pt x="10275" y="4442"/>
                  <a:pt x="10275" y="5251"/>
                </a:cubicBezTo>
                <a:cubicBezTo>
                  <a:pt x="10275" y="5632"/>
                  <a:pt x="10120" y="5990"/>
                  <a:pt x="9859" y="6263"/>
                </a:cubicBezTo>
                <a:cubicBezTo>
                  <a:pt x="9632" y="6490"/>
                  <a:pt x="9358" y="6621"/>
                  <a:pt x="9061" y="6668"/>
                </a:cubicBezTo>
                <a:lnTo>
                  <a:pt x="9061" y="6192"/>
                </a:lnTo>
                <a:cubicBezTo>
                  <a:pt x="9501" y="6085"/>
                  <a:pt x="9811" y="5692"/>
                  <a:pt x="9811" y="5239"/>
                </a:cubicBezTo>
                <a:cubicBezTo>
                  <a:pt x="9811" y="4704"/>
                  <a:pt x="9382" y="4263"/>
                  <a:pt x="8846" y="4263"/>
                </a:cubicBezTo>
                <a:lnTo>
                  <a:pt x="476" y="4263"/>
                </a:lnTo>
                <a:lnTo>
                  <a:pt x="476" y="3811"/>
                </a:lnTo>
                <a:close/>
                <a:moveTo>
                  <a:pt x="7144" y="6216"/>
                </a:moveTo>
                <a:lnTo>
                  <a:pt x="7144" y="6680"/>
                </a:lnTo>
                <a:lnTo>
                  <a:pt x="464" y="6680"/>
                </a:lnTo>
                <a:lnTo>
                  <a:pt x="464" y="6216"/>
                </a:lnTo>
                <a:close/>
                <a:moveTo>
                  <a:pt x="9632" y="8073"/>
                </a:moveTo>
                <a:lnTo>
                  <a:pt x="9632" y="9085"/>
                </a:lnTo>
                <a:lnTo>
                  <a:pt x="3584" y="9085"/>
                </a:lnTo>
                <a:lnTo>
                  <a:pt x="3584" y="8585"/>
                </a:lnTo>
                <a:cubicBezTo>
                  <a:pt x="3584" y="8454"/>
                  <a:pt x="3477" y="8347"/>
                  <a:pt x="3346" y="8347"/>
                </a:cubicBezTo>
                <a:lnTo>
                  <a:pt x="1905" y="8347"/>
                </a:lnTo>
                <a:cubicBezTo>
                  <a:pt x="1774" y="8347"/>
                  <a:pt x="1667" y="8454"/>
                  <a:pt x="1667" y="8585"/>
                </a:cubicBezTo>
                <a:lnTo>
                  <a:pt x="1667" y="9026"/>
                </a:lnTo>
                <a:cubicBezTo>
                  <a:pt x="1500" y="8942"/>
                  <a:pt x="1381" y="8776"/>
                  <a:pt x="1381" y="8585"/>
                </a:cubicBezTo>
                <a:cubicBezTo>
                  <a:pt x="1381" y="8299"/>
                  <a:pt x="1607" y="8073"/>
                  <a:pt x="1893" y="8073"/>
                </a:cubicBezTo>
                <a:close/>
                <a:moveTo>
                  <a:pt x="3131" y="8823"/>
                </a:moveTo>
                <a:lnTo>
                  <a:pt x="3131" y="9835"/>
                </a:lnTo>
                <a:lnTo>
                  <a:pt x="2739" y="9669"/>
                </a:lnTo>
                <a:cubicBezTo>
                  <a:pt x="2709" y="9657"/>
                  <a:pt x="2679" y="9651"/>
                  <a:pt x="2649" y="9651"/>
                </a:cubicBezTo>
                <a:cubicBezTo>
                  <a:pt x="2620" y="9651"/>
                  <a:pt x="2590" y="9657"/>
                  <a:pt x="2560" y="9669"/>
                </a:cubicBezTo>
                <a:lnTo>
                  <a:pt x="2143" y="9847"/>
                </a:lnTo>
                <a:lnTo>
                  <a:pt x="2143" y="8823"/>
                </a:lnTo>
                <a:close/>
                <a:moveTo>
                  <a:pt x="10275" y="7144"/>
                </a:moveTo>
                <a:lnTo>
                  <a:pt x="10275" y="7597"/>
                </a:lnTo>
                <a:lnTo>
                  <a:pt x="1905" y="7597"/>
                </a:lnTo>
                <a:cubicBezTo>
                  <a:pt x="1369" y="7597"/>
                  <a:pt x="941" y="8037"/>
                  <a:pt x="941" y="8573"/>
                </a:cubicBezTo>
                <a:cubicBezTo>
                  <a:pt x="941" y="9026"/>
                  <a:pt x="1250" y="9419"/>
                  <a:pt x="1679" y="9526"/>
                </a:cubicBezTo>
                <a:lnTo>
                  <a:pt x="1679" y="10002"/>
                </a:lnTo>
                <a:cubicBezTo>
                  <a:pt x="1381" y="9954"/>
                  <a:pt x="1119" y="9800"/>
                  <a:pt x="893" y="9597"/>
                </a:cubicBezTo>
                <a:cubicBezTo>
                  <a:pt x="631" y="9323"/>
                  <a:pt x="476" y="8954"/>
                  <a:pt x="476" y="8585"/>
                </a:cubicBezTo>
                <a:cubicBezTo>
                  <a:pt x="476" y="7787"/>
                  <a:pt x="1119" y="7144"/>
                  <a:pt x="1917" y="7144"/>
                </a:cubicBezTo>
                <a:close/>
                <a:moveTo>
                  <a:pt x="1917" y="1"/>
                </a:moveTo>
                <a:cubicBezTo>
                  <a:pt x="881" y="1"/>
                  <a:pt x="12" y="846"/>
                  <a:pt x="12" y="1906"/>
                </a:cubicBezTo>
                <a:cubicBezTo>
                  <a:pt x="12" y="2406"/>
                  <a:pt x="214" y="2882"/>
                  <a:pt x="572" y="3239"/>
                </a:cubicBezTo>
                <a:cubicBezTo>
                  <a:pt x="595" y="3275"/>
                  <a:pt x="631" y="3299"/>
                  <a:pt x="667" y="3334"/>
                </a:cubicBezTo>
                <a:lnTo>
                  <a:pt x="238" y="3334"/>
                </a:lnTo>
                <a:cubicBezTo>
                  <a:pt x="107" y="3334"/>
                  <a:pt x="0" y="3430"/>
                  <a:pt x="0" y="3573"/>
                </a:cubicBezTo>
                <a:lnTo>
                  <a:pt x="0" y="4489"/>
                </a:lnTo>
                <a:cubicBezTo>
                  <a:pt x="0" y="4620"/>
                  <a:pt x="107" y="4728"/>
                  <a:pt x="238" y="4728"/>
                </a:cubicBezTo>
                <a:lnTo>
                  <a:pt x="631" y="4728"/>
                </a:lnTo>
                <a:lnTo>
                  <a:pt x="631" y="5751"/>
                </a:lnTo>
                <a:lnTo>
                  <a:pt x="238" y="5751"/>
                </a:lnTo>
                <a:cubicBezTo>
                  <a:pt x="107" y="5751"/>
                  <a:pt x="0" y="5859"/>
                  <a:pt x="0" y="5990"/>
                </a:cubicBezTo>
                <a:lnTo>
                  <a:pt x="0" y="6918"/>
                </a:lnTo>
                <a:cubicBezTo>
                  <a:pt x="0" y="7049"/>
                  <a:pt x="107" y="7156"/>
                  <a:pt x="238" y="7156"/>
                </a:cubicBezTo>
                <a:lnTo>
                  <a:pt x="667" y="7156"/>
                </a:lnTo>
                <a:cubicBezTo>
                  <a:pt x="274" y="7502"/>
                  <a:pt x="12" y="8014"/>
                  <a:pt x="12" y="8597"/>
                </a:cubicBezTo>
                <a:cubicBezTo>
                  <a:pt x="12" y="9109"/>
                  <a:pt x="214" y="9585"/>
                  <a:pt x="572" y="9942"/>
                </a:cubicBezTo>
                <a:cubicBezTo>
                  <a:pt x="929" y="10300"/>
                  <a:pt x="1405" y="10490"/>
                  <a:pt x="1905" y="10490"/>
                </a:cubicBezTo>
                <a:lnTo>
                  <a:pt x="5394" y="10490"/>
                </a:lnTo>
                <a:cubicBezTo>
                  <a:pt x="5525" y="10490"/>
                  <a:pt x="5632" y="10383"/>
                  <a:pt x="5632" y="10252"/>
                </a:cubicBezTo>
                <a:cubicBezTo>
                  <a:pt x="5632" y="10121"/>
                  <a:pt x="5525" y="10014"/>
                  <a:pt x="5394" y="10014"/>
                </a:cubicBezTo>
                <a:lnTo>
                  <a:pt x="3584" y="10014"/>
                </a:lnTo>
                <a:lnTo>
                  <a:pt x="3584" y="9550"/>
                </a:lnTo>
                <a:lnTo>
                  <a:pt x="10275" y="9550"/>
                </a:lnTo>
                <a:lnTo>
                  <a:pt x="10275" y="10014"/>
                </a:lnTo>
                <a:lnTo>
                  <a:pt x="6477" y="10014"/>
                </a:lnTo>
                <a:cubicBezTo>
                  <a:pt x="6346" y="10014"/>
                  <a:pt x="6239" y="10121"/>
                  <a:pt x="6239" y="10252"/>
                </a:cubicBezTo>
                <a:cubicBezTo>
                  <a:pt x="6239" y="10383"/>
                  <a:pt x="6346" y="10490"/>
                  <a:pt x="6477" y="10490"/>
                </a:cubicBezTo>
                <a:lnTo>
                  <a:pt x="10513" y="10490"/>
                </a:lnTo>
                <a:cubicBezTo>
                  <a:pt x="10644" y="10490"/>
                  <a:pt x="10751" y="10383"/>
                  <a:pt x="10751" y="10252"/>
                </a:cubicBezTo>
                <a:lnTo>
                  <a:pt x="10751" y="9323"/>
                </a:lnTo>
                <a:cubicBezTo>
                  <a:pt x="10751" y="9192"/>
                  <a:pt x="10644" y="9085"/>
                  <a:pt x="10513" y="9085"/>
                </a:cubicBezTo>
                <a:lnTo>
                  <a:pt x="10120" y="9085"/>
                </a:lnTo>
                <a:lnTo>
                  <a:pt x="10120" y="8061"/>
                </a:lnTo>
                <a:lnTo>
                  <a:pt x="10513" y="8061"/>
                </a:lnTo>
                <a:cubicBezTo>
                  <a:pt x="10644" y="8061"/>
                  <a:pt x="10751" y="7954"/>
                  <a:pt x="10751" y="7823"/>
                </a:cubicBezTo>
                <a:lnTo>
                  <a:pt x="10751" y="6906"/>
                </a:lnTo>
                <a:cubicBezTo>
                  <a:pt x="10751" y="6763"/>
                  <a:pt x="10644" y="6668"/>
                  <a:pt x="10513" y="6668"/>
                </a:cubicBezTo>
                <a:lnTo>
                  <a:pt x="10073" y="6668"/>
                </a:lnTo>
                <a:cubicBezTo>
                  <a:pt x="10109" y="6633"/>
                  <a:pt x="10156" y="6609"/>
                  <a:pt x="10180" y="6573"/>
                </a:cubicBezTo>
                <a:cubicBezTo>
                  <a:pt x="10537" y="6216"/>
                  <a:pt x="10728" y="5740"/>
                  <a:pt x="10728" y="5239"/>
                </a:cubicBezTo>
                <a:cubicBezTo>
                  <a:pt x="10728" y="4656"/>
                  <a:pt x="10478" y="4144"/>
                  <a:pt x="10073" y="3787"/>
                </a:cubicBezTo>
                <a:lnTo>
                  <a:pt x="10513" y="3787"/>
                </a:lnTo>
                <a:cubicBezTo>
                  <a:pt x="10644" y="3787"/>
                  <a:pt x="10751" y="3692"/>
                  <a:pt x="10751" y="3549"/>
                </a:cubicBezTo>
                <a:lnTo>
                  <a:pt x="10751" y="2632"/>
                </a:lnTo>
                <a:cubicBezTo>
                  <a:pt x="10751" y="2501"/>
                  <a:pt x="10644" y="2394"/>
                  <a:pt x="10513" y="2394"/>
                </a:cubicBezTo>
                <a:lnTo>
                  <a:pt x="10120" y="2394"/>
                </a:lnTo>
                <a:lnTo>
                  <a:pt x="10120" y="1370"/>
                </a:lnTo>
                <a:lnTo>
                  <a:pt x="10513" y="1394"/>
                </a:lnTo>
                <a:cubicBezTo>
                  <a:pt x="10644" y="1394"/>
                  <a:pt x="10751" y="1287"/>
                  <a:pt x="10751" y="1156"/>
                </a:cubicBezTo>
                <a:lnTo>
                  <a:pt x="10751" y="239"/>
                </a:lnTo>
                <a:cubicBezTo>
                  <a:pt x="10751" y="96"/>
                  <a:pt x="10644" y="1"/>
                  <a:pt x="10513" y="1"/>
                </a:cubicBezTo>
                <a:lnTo>
                  <a:pt x="8942" y="1"/>
                </a:lnTo>
                <a:cubicBezTo>
                  <a:pt x="8811" y="1"/>
                  <a:pt x="8704" y="96"/>
                  <a:pt x="8704" y="239"/>
                </a:cubicBezTo>
                <a:cubicBezTo>
                  <a:pt x="8704" y="370"/>
                  <a:pt x="8811" y="477"/>
                  <a:pt x="8942" y="477"/>
                </a:cubicBezTo>
                <a:lnTo>
                  <a:pt x="10287" y="477"/>
                </a:lnTo>
                <a:lnTo>
                  <a:pt x="10287" y="929"/>
                </a:lnTo>
                <a:lnTo>
                  <a:pt x="1905" y="929"/>
                </a:lnTo>
                <a:cubicBezTo>
                  <a:pt x="1369" y="929"/>
                  <a:pt x="941" y="1370"/>
                  <a:pt x="941" y="1906"/>
                </a:cubicBezTo>
                <a:cubicBezTo>
                  <a:pt x="941" y="2358"/>
                  <a:pt x="1250" y="2751"/>
                  <a:pt x="1679" y="2858"/>
                </a:cubicBezTo>
                <a:lnTo>
                  <a:pt x="1679" y="3334"/>
                </a:lnTo>
                <a:cubicBezTo>
                  <a:pt x="1381" y="3287"/>
                  <a:pt x="1119" y="3156"/>
                  <a:pt x="893" y="2930"/>
                </a:cubicBezTo>
                <a:cubicBezTo>
                  <a:pt x="631" y="2656"/>
                  <a:pt x="476" y="2287"/>
                  <a:pt x="476" y="1918"/>
                </a:cubicBezTo>
                <a:cubicBezTo>
                  <a:pt x="476" y="1132"/>
                  <a:pt x="1119" y="477"/>
                  <a:pt x="1917" y="477"/>
                </a:cubicBezTo>
                <a:lnTo>
                  <a:pt x="7870" y="477"/>
                </a:lnTo>
                <a:cubicBezTo>
                  <a:pt x="8013" y="477"/>
                  <a:pt x="8108" y="370"/>
                  <a:pt x="8108" y="239"/>
                </a:cubicBezTo>
                <a:cubicBezTo>
                  <a:pt x="8108" y="96"/>
                  <a:pt x="8013" y="1"/>
                  <a:pt x="7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90"/>
          <p:cNvSpPr/>
          <p:nvPr/>
        </p:nvSpPr>
        <p:spPr>
          <a:xfrm>
            <a:off x="7911502" y="3868866"/>
            <a:ext cx="380444" cy="310077"/>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90"/>
          <p:cNvSpPr/>
          <p:nvPr/>
        </p:nvSpPr>
        <p:spPr>
          <a:xfrm>
            <a:off x="851678" y="2706517"/>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90"/>
          <p:cNvSpPr/>
          <p:nvPr/>
        </p:nvSpPr>
        <p:spPr>
          <a:xfrm>
            <a:off x="7918907" y="1519824"/>
            <a:ext cx="365632" cy="363561"/>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90"/>
          <p:cNvSpPr/>
          <p:nvPr/>
        </p:nvSpPr>
        <p:spPr>
          <a:xfrm>
            <a:off x="868752" y="1522953"/>
            <a:ext cx="347060" cy="357286"/>
          </a:xfrm>
          <a:custGeom>
            <a:avLst/>
            <a:gdLst/>
            <a:ahLst/>
            <a:cxnLst/>
            <a:rect l="l" t="t" r="r" b="b"/>
            <a:pathLst>
              <a:path w="10895" h="11216" extrusionOk="0">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7" name="Google Shape;1357;p90"/>
          <p:cNvGrpSpPr/>
          <p:nvPr/>
        </p:nvGrpSpPr>
        <p:grpSpPr>
          <a:xfrm>
            <a:off x="7924224" y="2696435"/>
            <a:ext cx="355024" cy="332630"/>
            <a:chOff x="2623237" y="2431047"/>
            <a:chExt cx="355024" cy="332630"/>
          </a:xfrm>
        </p:grpSpPr>
        <p:sp>
          <p:nvSpPr>
            <p:cNvPr id="1358" name="Google Shape;1358;p90"/>
            <p:cNvSpPr/>
            <p:nvPr/>
          </p:nvSpPr>
          <p:spPr>
            <a:xfrm>
              <a:off x="2655856" y="2604370"/>
              <a:ext cx="48579" cy="64506"/>
            </a:xfrm>
            <a:custGeom>
              <a:avLst/>
              <a:gdLst/>
              <a:ahLst/>
              <a:cxnLst/>
              <a:rect l="l" t="t" r="r" b="b"/>
              <a:pathLst>
                <a:path w="1525" h="2025" extrusionOk="0">
                  <a:moveTo>
                    <a:pt x="762" y="346"/>
                  </a:moveTo>
                  <a:cubicBezTo>
                    <a:pt x="1000" y="346"/>
                    <a:pt x="1191" y="536"/>
                    <a:pt x="1191" y="774"/>
                  </a:cubicBezTo>
                  <a:lnTo>
                    <a:pt x="1191" y="1715"/>
                  </a:lnTo>
                  <a:lnTo>
                    <a:pt x="345" y="1715"/>
                  </a:lnTo>
                  <a:lnTo>
                    <a:pt x="345" y="774"/>
                  </a:lnTo>
                  <a:lnTo>
                    <a:pt x="334" y="774"/>
                  </a:lnTo>
                  <a:cubicBezTo>
                    <a:pt x="334" y="536"/>
                    <a:pt x="524" y="346"/>
                    <a:pt x="762" y="346"/>
                  </a:cubicBezTo>
                  <a:close/>
                  <a:moveTo>
                    <a:pt x="762" y="0"/>
                  </a:moveTo>
                  <a:cubicBezTo>
                    <a:pt x="345" y="0"/>
                    <a:pt x="0" y="346"/>
                    <a:pt x="0" y="762"/>
                  </a:cubicBezTo>
                  <a:lnTo>
                    <a:pt x="0" y="1858"/>
                  </a:lnTo>
                  <a:cubicBezTo>
                    <a:pt x="0" y="1953"/>
                    <a:pt x="72" y="2024"/>
                    <a:pt x="167" y="2024"/>
                  </a:cubicBezTo>
                  <a:lnTo>
                    <a:pt x="1357" y="2024"/>
                  </a:lnTo>
                  <a:cubicBezTo>
                    <a:pt x="1441" y="2024"/>
                    <a:pt x="1524" y="1953"/>
                    <a:pt x="1524" y="1858"/>
                  </a:cubicBezTo>
                  <a:lnTo>
                    <a:pt x="1524" y="762"/>
                  </a:lnTo>
                  <a:cubicBezTo>
                    <a:pt x="1524" y="346"/>
                    <a:pt x="1179" y="0"/>
                    <a:pt x="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90"/>
            <p:cNvSpPr/>
            <p:nvPr/>
          </p:nvSpPr>
          <p:spPr>
            <a:xfrm>
              <a:off x="2623237" y="2431047"/>
              <a:ext cx="355024" cy="332630"/>
            </a:xfrm>
            <a:custGeom>
              <a:avLst/>
              <a:gdLst/>
              <a:ahLst/>
              <a:cxnLst/>
              <a:rect l="l" t="t" r="r" b="b"/>
              <a:pathLst>
                <a:path w="11145" h="10442" extrusionOk="0">
                  <a:moveTo>
                    <a:pt x="8692" y="2608"/>
                  </a:moveTo>
                  <a:cubicBezTo>
                    <a:pt x="8716" y="2608"/>
                    <a:pt x="8751" y="2643"/>
                    <a:pt x="8751" y="2667"/>
                  </a:cubicBezTo>
                  <a:lnTo>
                    <a:pt x="8751" y="3024"/>
                  </a:lnTo>
                  <a:cubicBezTo>
                    <a:pt x="8751" y="3060"/>
                    <a:pt x="8716" y="3084"/>
                    <a:pt x="8692" y="3084"/>
                  </a:cubicBezTo>
                  <a:lnTo>
                    <a:pt x="2453" y="3084"/>
                  </a:lnTo>
                  <a:cubicBezTo>
                    <a:pt x="2441" y="3084"/>
                    <a:pt x="2405" y="3060"/>
                    <a:pt x="2405" y="3024"/>
                  </a:cubicBezTo>
                  <a:lnTo>
                    <a:pt x="2405" y="2667"/>
                  </a:lnTo>
                  <a:cubicBezTo>
                    <a:pt x="2405" y="2643"/>
                    <a:pt x="2441" y="2608"/>
                    <a:pt x="2465" y="2608"/>
                  </a:cubicBezTo>
                  <a:close/>
                  <a:moveTo>
                    <a:pt x="8096" y="3405"/>
                  </a:moveTo>
                  <a:lnTo>
                    <a:pt x="8096" y="3834"/>
                  </a:lnTo>
                  <a:lnTo>
                    <a:pt x="7977" y="3953"/>
                  </a:lnTo>
                  <a:lnTo>
                    <a:pt x="7227" y="3953"/>
                  </a:lnTo>
                  <a:lnTo>
                    <a:pt x="7108" y="3834"/>
                  </a:lnTo>
                  <a:lnTo>
                    <a:pt x="7108" y="3405"/>
                  </a:lnTo>
                  <a:close/>
                  <a:moveTo>
                    <a:pt x="4048" y="3417"/>
                  </a:moveTo>
                  <a:lnTo>
                    <a:pt x="4048" y="3846"/>
                  </a:lnTo>
                  <a:lnTo>
                    <a:pt x="3929" y="3965"/>
                  </a:lnTo>
                  <a:lnTo>
                    <a:pt x="3179" y="3965"/>
                  </a:lnTo>
                  <a:lnTo>
                    <a:pt x="3060" y="3846"/>
                  </a:lnTo>
                  <a:lnTo>
                    <a:pt x="3060" y="3417"/>
                  </a:lnTo>
                  <a:close/>
                  <a:moveTo>
                    <a:pt x="2739" y="3417"/>
                  </a:moveTo>
                  <a:lnTo>
                    <a:pt x="2739" y="3905"/>
                  </a:lnTo>
                  <a:cubicBezTo>
                    <a:pt x="2739" y="3953"/>
                    <a:pt x="2751" y="4001"/>
                    <a:pt x="2774" y="4025"/>
                  </a:cubicBezTo>
                  <a:lnTo>
                    <a:pt x="2941" y="4191"/>
                  </a:lnTo>
                  <a:lnTo>
                    <a:pt x="2941" y="4667"/>
                  </a:lnTo>
                  <a:lnTo>
                    <a:pt x="357" y="4667"/>
                  </a:lnTo>
                  <a:lnTo>
                    <a:pt x="476" y="3453"/>
                  </a:lnTo>
                  <a:cubicBezTo>
                    <a:pt x="476" y="3429"/>
                    <a:pt x="500" y="3417"/>
                    <a:pt x="536" y="3417"/>
                  </a:cubicBezTo>
                  <a:close/>
                  <a:moveTo>
                    <a:pt x="10621" y="3417"/>
                  </a:moveTo>
                  <a:cubicBezTo>
                    <a:pt x="10656" y="3417"/>
                    <a:pt x="10668" y="3429"/>
                    <a:pt x="10680" y="3453"/>
                  </a:cubicBezTo>
                  <a:lnTo>
                    <a:pt x="10799" y="4667"/>
                  </a:lnTo>
                  <a:lnTo>
                    <a:pt x="8204" y="4667"/>
                  </a:lnTo>
                  <a:lnTo>
                    <a:pt x="8204" y="4191"/>
                  </a:lnTo>
                  <a:lnTo>
                    <a:pt x="8382" y="4025"/>
                  </a:lnTo>
                  <a:cubicBezTo>
                    <a:pt x="8406" y="4001"/>
                    <a:pt x="8418" y="3953"/>
                    <a:pt x="8418" y="3905"/>
                  </a:cubicBezTo>
                  <a:lnTo>
                    <a:pt x="8418" y="3417"/>
                  </a:lnTo>
                  <a:close/>
                  <a:moveTo>
                    <a:pt x="3834" y="4298"/>
                  </a:moveTo>
                  <a:lnTo>
                    <a:pt x="3834" y="7644"/>
                  </a:lnTo>
                  <a:lnTo>
                    <a:pt x="3286" y="7644"/>
                  </a:lnTo>
                  <a:lnTo>
                    <a:pt x="3286" y="4298"/>
                  </a:lnTo>
                  <a:close/>
                  <a:moveTo>
                    <a:pt x="7870" y="4298"/>
                  </a:moveTo>
                  <a:lnTo>
                    <a:pt x="7870" y="7644"/>
                  </a:lnTo>
                  <a:lnTo>
                    <a:pt x="7323" y="7644"/>
                  </a:lnTo>
                  <a:lnTo>
                    <a:pt x="7323" y="4298"/>
                  </a:lnTo>
                  <a:close/>
                  <a:moveTo>
                    <a:pt x="5563" y="6230"/>
                  </a:moveTo>
                  <a:cubicBezTo>
                    <a:pt x="5617" y="6230"/>
                    <a:pt x="5674" y="6245"/>
                    <a:pt x="5727" y="6275"/>
                  </a:cubicBezTo>
                  <a:lnTo>
                    <a:pt x="6013" y="6465"/>
                  </a:lnTo>
                  <a:cubicBezTo>
                    <a:pt x="6084" y="6513"/>
                    <a:pt x="6132" y="6596"/>
                    <a:pt x="6132" y="6692"/>
                  </a:cubicBezTo>
                  <a:lnTo>
                    <a:pt x="6132" y="8525"/>
                  </a:lnTo>
                  <a:lnTo>
                    <a:pt x="5013" y="8525"/>
                  </a:lnTo>
                  <a:lnTo>
                    <a:pt x="5013" y="6692"/>
                  </a:lnTo>
                  <a:cubicBezTo>
                    <a:pt x="5013" y="6596"/>
                    <a:pt x="5060" y="6513"/>
                    <a:pt x="5132" y="6465"/>
                  </a:cubicBezTo>
                  <a:lnTo>
                    <a:pt x="5418" y="6275"/>
                  </a:lnTo>
                  <a:cubicBezTo>
                    <a:pt x="5459" y="6245"/>
                    <a:pt x="5510" y="6230"/>
                    <a:pt x="5563" y="6230"/>
                  </a:cubicBezTo>
                  <a:close/>
                  <a:moveTo>
                    <a:pt x="3929" y="7989"/>
                  </a:moveTo>
                  <a:lnTo>
                    <a:pt x="4048" y="8108"/>
                  </a:lnTo>
                  <a:lnTo>
                    <a:pt x="4048" y="8537"/>
                  </a:lnTo>
                  <a:lnTo>
                    <a:pt x="3060" y="8537"/>
                  </a:lnTo>
                  <a:lnTo>
                    <a:pt x="3060" y="8108"/>
                  </a:lnTo>
                  <a:lnTo>
                    <a:pt x="3179" y="7989"/>
                  </a:lnTo>
                  <a:close/>
                  <a:moveTo>
                    <a:pt x="7954" y="7989"/>
                  </a:moveTo>
                  <a:lnTo>
                    <a:pt x="8073" y="8108"/>
                  </a:lnTo>
                  <a:lnTo>
                    <a:pt x="8073" y="8537"/>
                  </a:lnTo>
                  <a:lnTo>
                    <a:pt x="7096" y="8537"/>
                  </a:lnTo>
                  <a:lnTo>
                    <a:pt x="7096" y="8525"/>
                  </a:lnTo>
                  <a:lnTo>
                    <a:pt x="7096" y="8108"/>
                  </a:lnTo>
                  <a:lnTo>
                    <a:pt x="7215" y="7989"/>
                  </a:lnTo>
                  <a:close/>
                  <a:moveTo>
                    <a:pt x="6787" y="3429"/>
                  </a:moveTo>
                  <a:lnTo>
                    <a:pt x="6787" y="3917"/>
                  </a:lnTo>
                  <a:cubicBezTo>
                    <a:pt x="6787" y="3965"/>
                    <a:pt x="6799" y="4013"/>
                    <a:pt x="6834" y="4036"/>
                  </a:cubicBezTo>
                  <a:lnTo>
                    <a:pt x="7013" y="4215"/>
                  </a:lnTo>
                  <a:lnTo>
                    <a:pt x="7013" y="7763"/>
                  </a:lnTo>
                  <a:lnTo>
                    <a:pt x="6834" y="7942"/>
                  </a:lnTo>
                  <a:cubicBezTo>
                    <a:pt x="6799" y="7966"/>
                    <a:pt x="6787" y="8013"/>
                    <a:pt x="6787" y="8061"/>
                  </a:cubicBezTo>
                  <a:lnTo>
                    <a:pt x="6787" y="8549"/>
                  </a:lnTo>
                  <a:lnTo>
                    <a:pt x="6477" y="8525"/>
                  </a:lnTo>
                  <a:lnTo>
                    <a:pt x="6477" y="6692"/>
                  </a:lnTo>
                  <a:cubicBezTo>
                    <a:pt x="6477" y="6501"/>
                    <a:pt x="6370" y="6299"/>
                    <a:pt x="6203" y="6180"/>
                  </a:cubicBezTo>
                  <a:lnTo>
                    <a:pt x="5918" y="5989"/>
                  </a:lnTo>
                  <a:cubicBezTo>
                    <a:pt x="5816" y="5924"/>
                    <a:pt x="5703" y="5891"/>
                    <a:pt x="5589" y="5891"/>
                  </a:cubicBezTo>
                  <a:cubicBezTo>
                    <a:pt x="5474" y="5891"/>
                    <a:pt x="5358" y="5924"/>
                    <a:pt x="5251" y="5989"/>
                  </a:cubicBezTo>
                  <a:lnTo>
                    <a:pt x="4965" y="6180"/>
                  </a:lnTo>
                  <a:cubicBezTo>
                    <a:pt x="4810" y="6299"/>
                    <a:pt x="4703" y="6477"/>
                    <a:pt x="4703" y="6692"/>
                  </a:cubicBezTo>
                  <a:lnTo>
                    <a:pt x="4703" y="8525"/>
                  </a:lnTo>
                  <a:lnTo>
                    <a:pt x="4394" y="8525"/>
                  </a:lnTo>
                  <a:lnTo>
                    <a:pt x="4394" y="8025"/>
                  </a:lnTo>
                  <a:cubicBezTo>
                    <a:pt x="4394" y="7989"/>
                    <a:pt x="4370" y="7942"/>
                    <a:pt x="4346" y="7906"/>
                  </a:cubicBezTo>
                  <a:lnTo>
                    <a:pt x="4167" y="7751"/>
                  </a:lnTo>
                  <a:lnTo>
                    <a:pt x="4167" y="4203"/>
                  </a:lnTo>
                  <a:lnTo>
                    <a:pt x="4346" y="4036"/>
                  </a:lnTo>
                  <a:cubicBezTo>
                    <a:pt x="4370" y="4013"/>
                    <a:pt x="4394" y="3965"/>
                    <a:pt x="4394" y="3917"/>
                  </a:cubicBezTo>
                  <a:lnTo>
                    <a:pt x="4394" y="3429"/>
                  </a:lnTo>
                  <a:close/>
                  <a:moveTo>
                    <a:pt x="8525" y="8847"/>
                  </a:moveTo>
                  <a:lnTo>
                    <a:pt x="8525" y="9311"/>
                  </a:lnTo>
                  <a:lnTo>
                    <a:pt x="2631" y="9311"/>
                  </a:lnTo>
                  <a:lnTo>
                    <a:pt x="2631" y="8847"/>
                  </a:lnTo>
                  <a:close/>
                  <a:moveTo>
                    <a:pt x="1858" y="9632"/>
                  </a:moveTo>
                  <a:lnTo>
                    <a:pt x="1858" y="10097"/>
                  </a:lnTo>
                  <a:lnTo>
                    <a:pt x="607" y="10097"/>
                  </a:lnTo>
                  <a:lnTo>
                    <a:pt x="607" y="9632"/>
                  </a:lnTo>
                  <a:close/>
                  <a:moveTo>
                    <a:pt x="8978" y="9632"/>
                  </a:moveTo>
                  <a:lnTo>
                    <a:pt x="8978" y="10097"/>
                  </a:lnTo>
                  <a:lnTo>
                    <a:pt x="2203" y="10097"/>
                  </a:lnTo>
                  <a:lnTo>
                    <a:pt x="2203" y="9632"/>
                  </a:lnTo>
                  <a:close/>
                  <a:moveTo>
                    <a:pt x="10549" y="9632"/>
                  </a:moveTo>
                  <a:lnTo>
                    <a:pt x="10549" y="10097"/>
                  </a:lnTo>
                  <a:lnTo>
                    <a:pt x="9299" y="10097"/>
                  </a:lnTo>
                  <a:lnTo>
                    <a:pt x="9299" y="9632"/>
                  </a:lnTo>
                  <a:close/>
                  <a:moveTo>
                    <a:pt x="5566" y="0"/>
                  </a:moveTo>
                  <a:cubicBezTo>
                    <a:pt x="5531" y="0"/>
                    <a:pt x="5495" y="12"/>
                    <a:pt x="5465" y="36"/>
                  </a:cubicBezTo>
                  <a:lnTo>
                    <a:pt x="4417" y="857"/>
                  </a:lnTo>
                  <a:cubicBezTo>
                    <a:pt x="4346" y="917"/>
                    <a:pt x="4334" y="1024"/>
                    <a:pt x="4394" y="1096"/>
                  </a:cubicBezTo>
                  <a:cubicBezTo>
                    <a:pt x="4427" y="1136"/>
                    <a:pt x="4473" y="1158"/>
                    <a:pt x="4521" y="1158"/>
                  </a:cubicBezTo>
                  <a:cubicBezTo>
                    <a:pt x="4557" y="1158"/>
                    <a:pt x="4596" y="1145"/>
                    <a:pt x="4632" y="1119"/>
                  </a:cubicBezTo>
                  <a:lnTo>
                    <a:pt x="5560" y="393"/>
                  </a:lnTo>
                  <a:lnTo>
                    <a:pt x="8025" y="2298"/>
                  </a:lnTo>
                  <a:lnTo>
                    <a:pt x="3143" y="2298"/>
                  </a:lnTo>
                  <a:lnTo>
                    <a:pt x="4036" y="1596"/>
                  </a:lnTo>
                  <a:cubicBezTo>
                    <a:pt x="4108" y="1536"/>
                    <a:pt x="4120" y="1441"/>
                    <a:pt x="4060" y="1358"/>
                  </a:cubicBezTo>
                  <a:cubicBezTo>
                    <a:pt x="4026" y="1317"/>
                    <a:pt x="3977" y="1296"/>
                    <a:pt x="3928" y="1296"/>
                  </a:cubicBezTo>
                  <a:cubicBezTo>
                    <a:pt x="3891" y="1296"/>
                    <a:pt x="3853" y="1308"/>
                    <a:pt x="3822" y="1334"/>
                  </a:cubicBezTo>
                  <a:lnTo>
                    <a:pt x="2584" y="2298"/>
                  </a:lnTo>
                  <a:lnTo>
                    <a:pt x="2453" y="2298"/>
                  </a:lnTo>
                  <a:cubicBezTo>
                    <a:pt x="2250" y="2298"/>
                    <a:pt x="2072" y="2477"/>
                    <a:pt x="2072" y="2691"/>
                  </a:cubicBezTo>
                  <a:lnTo>
                    <a:pt x="2072" y="3048"/>
                  </a:lnTo>
                  <a:lnTo>
                    <a:pt x="2072" y="3108"/>
                  </a:lnTo>
                  <a:lnTo>
                    <a:pt x="524" y="3108"/>
                  </a:lnTo>
                  <a:cubicBezTo>
                    <a:pt x="322" y="3108"/>
                    <a:pt x="167" y="3251"/>
                    <a:pt x="131" y="3441"/>
                  </a:cubicBezTo>
                  <a:lnTo>
                    <a:pt x="0" y="4834"/>
                  </a:lnTo>
                  <a:cubicBezTo>
                    <a:pt x="0" y="4870"/>
                    <a:pt x="12" y="4918"/>
                    <a:pt x="48" y="4953"/>
                  </a:cubicBezTo>
                  <a:cubicBezTo>
                    <a:pt x="72" y="4977"/>
                    <a:pt x="119" y="5013"/>
                    <a:pt x="167" y="5013"/>
                  </a:cubicBezTo>
                  <a:lnTo>
                    <a:pt x="262" y="5013"/>
                  </a:lnTo>
                  <a:lnTo>
                    <a:pt x="262" y="5822"/>
                  </a:lnTo>
                  <a:cubicBezTo>
                    <a:pt x="262" y="5918"/>
                    <a:pt x="345" y="5989"/>
                    <a:pt x="429" y="5989"/>
                  </a:cubicBezTo>
                  <a:cubicBezTo>
                    <a:pt x="524" y="5989"/>
                    <a:pt x="596" y="5918"/>
                    <a:pt x="596" y="5822"/>
                  </a:cubicBezTo>
                  <a:lnTo>
                    <a:pt x="596" y="5013"/>
                  </a:lnTo>
                  <a:lnTo>
                    <a:pt x="2965" y="5013"/>
                  </a:lnTo>
                  <a:lnTo>
                    <a:pt x="2965" y="7763"/>
                  </a:lnTo>
                  <a:lnTo>
                    <a:pt x="2798" y="7930"/>
                  </a:lnTo>
                  <a:cubicBezTo>
                    <a:pt x="2762" y="7954"/>
                    <a:pt x="2751" y="8001"/>
                    <a:pt x="2751" y="8049"/>
                  </a:cubicBezTo>
                  <a:lnTo>
                    <a:pt x="2751" y="8537"/>
                  </a:lnTo>
                  <a:lnTo>
                    <a:pt x="2489" y="8537"/>
                  </a:lnTo>
                  <a:cubicBezTo>
                    <a:pt x="2393" y="8537"/>
                    <a:pt x="2322" y="8608"/>
                    <a:pt x="2322" y="8704"/>
                  </a:cubicBezTo>
                  <a:lnTo>
                    <a:pt x="2322" y="9323"/>
                  </a:lnTo>
                  <a:lnTo>
                    <a:pt x="643" y="9323"/>
                  </a:lnTo>
                  <a:lnTo>
                    <a:pt x="643" y="6584"/>
                  </a:lnTo>
                  <a:cubicBezTo>
                    <a:pt x="643" y="6501"/>
                    <a:pt x="560" y="6418"/>
                    <a:pt x="476" y="6418"/>
                  </a:cubicBezTo>
                  <a:cubicBezTo>
                    <a:pt x="381" y="6418"/>
                    <a:pt x="310" y="6501"/>
                    <a:pt x="310" y="6584"/>
                  </a:cubicBezTo>
                  <a:lnTo>
                    <a:pt x="310" y="10275"/>
                  </a:lnTo>
                  <a:cubicBezTo>
                    <a:pt x="310" y="10371"/>
                    <a:pt x="381" y="10442"/>
                    <a:pt x="476" y="10442"/>
                  </a:cubicBezTo>
                  <a:lnTo>
                    <a:pt x="10740" y="10442"/>
                  </a:lnTo>
                  <a:cubicBezTo>
                    <a:pt x="10835" y="10442"/>
                    <a:pt x="10906" y="10371"/>
                    <a:pt x="10906" y="10275"/>
                  </a:cubicBezTo>
                  <a:lnTo>
                    <a:pt x="10906" y="8347"/>
                  </a:lnTo>
                  <a:cubicBezTo>
                    <a:pt x="10906" y="8251"/>
                    <a:pt x="10835" y="8180"/>
                    <a:pt x="10740" y="8180"/>
                  </a:cubicBezTo>
                  <a:cubicBezTo>
                    <a:pt x="10656" y="8180"/>
                    <a:pt x="10585" y="8251"/>
                    <a:pt x="10585" y="8347"/>
                  </a:cubicBezTo>
                  <a:lnTo>
                    <a:pt x="10585" y="9323"/>
                  </a:lnTo>
                  <a:lnTo>
                    <a:pt x="8894" y="9323"/>
                  </a:lnTo>
                  <a:lnTo>
                    <a:pt x="8894" y="8704"/>
                  </a:lnTo>
                  <a:cubicBezTo>
                    <a:pt x="8894" y="8608"/>
                    <a:pt x="8823" y="8537"/>
                    <a:pt x="8739" y="8537"/>
                  </a:cubicBezTo>
                  <a:lnTo>
                    <a:pt x="8466" y="8537"/>
                  </a:lnTo>
                  <a:lnTo>
                    <a:pt x="8466" y="8049"/>
                  </a:lnTo>
                  <a:cubicBezTo>
                    <a:pt x="8466" y="8001"/>
                    <a:pt x="8454" y="7954"/>
                    <a:pt x="8418" y="7930"/>
                  </a:cubicBezTo>
                  <a:lnTo>
                    <a:pt x="8239" y="7763"/>
                  </a:lnTo>
                  <a:lnTo>
                    <a:pt x="8239" y="5013"/>
                  </a:lnTo>
                  <a:lnTo>
                    <a:pt x="10549" y="5013"/>
                  </a:lnTo>
                  <a:lnTo>
                    <a:pt x="10549" y="7585"/>
                  </a:lnTo>
                  <a:cubicBezTo>
                    <a:pt x="10549" y="7668"/>
                    <a:pt x="10621" y="7751"/>
                    <a:pt x="10716" y="7751"/>
                  </a:cubicBezTo>
                  <a:cubicBezTo>
                    <a:pt x="10799" y="7751"/>
                    <a:pt x="10883" y="7668"/>
                    <a:pt x="10883" y="7585"/>
                  </a:cubicBezTo>
                  <a:lnTo>
                    <a:pt x="10883" y="5013"/>
                  </a:lnTo>
                  <a:lnTo>
                    <a:pt x="10978" y="5013"/>
                  </a:lnTo>
                  <a:cubicBezTo>
                    <a:pt x="11025" y="5013"/>
                    <a:pt x="11073" y="4989"/>
                    <a:pt x="11097" y="4953"/>
                  </a:cubicBezTo>
                  <a:cubicBezTo>
                    <a:pt x="11133" y="4906"/>
                    <a:pt x="11144" y="4858"/>
                    <a:pt x="11133" y="4810"/>
                  </a:cubicBezTo>
                  <a:lnTo>
                    <a:pt x="11002" y="3429"/>
                  </a:lnTo>
                  <a:cubicBezTo>
                    <a:pt x="10978" y="3239"/>
                    <a:pt x="10811" y="3084"/>
                    <a:pt x="10609" y="3084"/>
                  </a:cubicBezTo>
                  <a:lnTo>
                    <a:pt x="9061" y="3084"/>
                  </a:lnTo>
                  <a:lnTo>
                    <a:pt x="9061" y="3024"/>
                  </a:lnTo>
                  <a:lnTo>
                    <a:pt x="9061" y="2667"/>
                  </a:lnTo>
                  <a:cubicBezTo>
                    <a:pt x="9061" y="2465"/>
                    <a:pt x="8882" y="2286"/>
                    <a:pt x="8680" y="2286"/>
                  </a:cubicBezTo>
                  <a:lnTo>
                    <a:pt x="8537" y="2286"/>
                  </a:lnTo>
                  <a:lnTo>
                    <a:pt x="5668" y="36"/>
                  </a:lnTo>
                  <a:cubicBezTo>
                    <a:pt x="5638" y="12"/>
                    <a:pt x="5602" y="0"/>
                    <a:pt x="55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90"/>
            <p:cNvSpPr/>
            <p:nvPr/>
          </p:nvSpPr>
          <p:spPr>
            <a:xfrm>
              <a:off x="2897827" y="2604753"/>
              <a:ext cx="48197" cy="64506"/>
            </a:xfrm>
            <a:custGeom>
              <a:avLst/>
              <a:gdLst/>
              <a:ahLst/>
              <a:cxnLst/>
              <a:rect l="l" t="t" r="r" b="b"/>
              <a:pathLst>
                <a:path w="1513" h="2025" extrusionOk="0">
                  <a:moveTo>
                    <a:pt x="762" y="334"/>
                  </a:moveTo>
                  <a:cubicBezTo>
                    <a:pt x="989" y="334"/>
                    <a:pt x="1191" y="524"/>
                    <a:pt x="1191" y="762"/>
                  </a:cubicBezTo>
                  <a:lnTo>
                    <a:pt x="1191" y="1703"/>
                  </a:lnTo>
                  <a:lnTo>
                    <a:pt x="334" y="1703"/>
                  </a:lnTo>
                  <a:lnTo>
                    <a:pt x="334" y="762"/>
                  </a:lnTo>
                  <a:cubicBezTo>
                    <a:pt x="334" y="524"/>
                    <a:pt x="524" y="334"/>
                    <a:pt x="762" y="334"/>
                  </a:cubicBezTo>
                  <a:close/>
                  <a:moveTo>
                    <a:pt x="750" y="0"/>
                  </a:moveTo>
                  <a:cubicBezTo>
                    <a:pt x="334" y="0"/>
                    <a:pt x="0" y="346"/>
                    <a:pt x="0" y="762"/>
                  </a:cubicBezTo>
                  <a:lnTo>
                    <a:pt x="0" y="1858"/>
                  </a:lnTo>
                  <a:cubicBezTo>
                    <a:pt x="0" y="1953"/>
                    <a:pt x="72" y="2024"/>
                    <a:pt x="155" y="2024"/>
                  </a:cubicBezTo>
                  <a:lnTo>
                    <a:pt x="1346" y="2024"/>
                  </a:lnTo>
                  <a:cubicBezTo>
                    <a:pt x="1441" y="2024"/>
                    <a:pt x="1512" y="1953"/>
                    <a:pt x="1512" y="1858"/>
                  </a:cubicBezTo>
                  <a:lnTo>
                    <a:pt x="1512" y="762"/>
                  </a:lnTo>
                  <a:cubicBezTo>
                    <a:pt x="1512" y="346"/>
                    <a:pt x="1167" y="0"/>
                    <a:pt x="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90"/>
            <p:cNvSpPr/>
            <p:nvPr/>
          </p:nvSpPr>
          <p:spPr>
            <a:xfrm>
              <a:off x="2775695" y="2551650"/>
              <a:ext cx="51223" cy="51223"/>
            </a:xfrm>
            <a:custGeom>
              <a:avLst/>
              <a:gdLst/>
              <a:ahLst/>
              <a:cxnLst/>
              <a:rect l="l" t="t" r="r" b="b"/>
              <a:pathLst>
                <a:path w="1608" h="1608" extrusionOk="0">
                  <a:moveTo>
                    <a:pt x="810" y="310"/>
                  </a:moveTo>
                  <a:cubicBezTo>
                    <a:pt x="1060" y="310"/>
                    <a:pt x="1286" y="524"/>
                    <a:pt x="1286" y="786"/>
                  </a:cubicBezTo>
                  <a:cubicBezTo>
                    <a:pt x="1263" y="1060"/>
                    <a:pt x="1060" y="1262"/>
                    <a:pt x="810" y="1262"/>
                  </a:cubicBezTo>
                  <a:cubicBezTo>
                    <a:pt x="560" y="1262"/>
                    <a:pt x="334" y="1060"/>
                    <a:pt x="334" y="786"/>
                  </a:cubicBezTo>
                  <a:cubicBezTo>
                    <a:pt x="334" y="536"/>
                    <a:pt x="536" y="310"/>
                    <a:pt x="810" y="310"/>
                  </a:cubicBezTo>
                  <a:close/>
                  <a:moveTo>
                    <a:pt x="810" y="0"/>
                  </a:moveTo>
                  <a:cubicBezTo>
                    <a:pt x="358" y="0"/>
                    <a:pt x="1" y="358"/>
                    <a:pt x="1" y="810"/>
                  </a:cubicBezTo>
                  <a:cubicBezTo>
                    <a:pt x="1" y="1251"/>
                    <a:pt x="358" y="1608"/>
                    <a:pt x="810" y="1608"/>
                  </a:cubicBezTo>
                  <a:cubicBezTo>
                    <a:pt x="1251" y="1608"/>
                    <a:pt x="1608" y="1251"/>
                    <a:pt x="1608" y="810"/>
                  </a:cubicBezTo>
                  <a:cubicBezTo>
                    <a:pt x="1596" y="358"/>
                    <a:pt x="1239"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91"/>
          <p:cNvSpPr/>
          <p:nvPr/>
        </p:nvSpPr>
        <p:spPr>
          <a:xfrm>
            <a:off x="3349350" y="1490175"/>
            <a:ext cx="2445300" cy="281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9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RESULTS</a:t>
            </a:r>
            <a:endParaRPr/>
          </a:p>
        </p:txBody>
      </p:sp>
      <p:sp>
        <p:nvSpPr>
          <p:cNvPr id="1368" name="Google Shape;1368;p91"/>
          <p:cNvSpPr/>
          <p:nvPr/>
        </p:nvSpPr>
        <p:spPr>
          <a:xfrm>
            <a:off x="713225" y="1490175"/>
            <a:ext cx="2445300" cy="281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91"/>
          <p:cNvSpPr txBox="1"/>
          <p:nvPr/>
        </p:nvSpPr>
        <p:spPr>
          <a:xfrm>
            <a:off x="824575" y="1941838"/>
            <a:ext cx="2223300" cy="57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It’s the smallest planet in the Solar System</a:t>
            </a:r>
            <a:endParaRPr>
              <a:solidFill>
                <a:schemeClr val="dk2"/>
              </a:solidFill>
              <a:latin typeface="Montserrat Medium"/>
              <a:ea typeface="Montserrat Medium"/>
              <a:cs typeface="Montserrat Medium"/>
              <a:sym typeface="Montserrat Medium"/>
            </a:endParaRPr>
          </a:p>
        </p:txBody>
      </p:sp>
      <p:sp>
        <p:nvSpPr>
          <p:cNvPr id="1370" name="Google Shape;1370;p91"/>
          <p:cNvSpPr txBox="1"/>
          <p:nvPr/>
        </p:nvSpPr>
        <p:spPr>
          <a:xfrm>
            <a:off x="824578" y="1608152"/>
            <a:ext cx="22233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MERCURY</a:t>
            </a:r>
            <a:endParaRPr sz="2000">
              <a:solidFill>
                <a:schemeClr val="dk2"/>
              </a:solidFill>
              <a:latin typeface="Montserrat ExtraBold"/>
              <a:ea typeface="Montserrat ExtraBold"/>
              <a:cs typeface="Montserrat ExtraBold"/>
              <a:sym typeface="Montserrat ExtraBold"/>
            </a:endParaRPr>
          </a:p>
        </p:txBody>
      </p:sp>
      <p:sp>
        <p:nvSpPr>
          <p:cNvPr id="1371" name="Google Shape;1371;p91"/>
          <p:cNvSpPr txBox="1"/>
          <p:nvPr/>
        </p:nvSpPr>
        <p:spPr>
          <a:xfrm>
            <a:off x="3460425" y="1941838"/>
            <a:ext cx="2223000" cy="57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It’s the biggest planet in the Solar System</a:t>
            </a:r>
            <a:endParaRPr>
              <a:solidFill>
                <a:schemeClr val="dk2"/>
              </a:solidFill>
              <a:latin typeface="Montserrat Medium"/>
              <a:ea typeface="Montserrat Medium"/>
              <a:cs typeface="Montserrat Medium"/>
              <a:sym typeface="Montserrat Medium"/>
            </a:endParaRPr>
          </a:p>
        </p:txBody>
      </p:sp>
      <p:sp>
        <p:nvSpPr>
          <p:cNvPr id="1372" name="Google Shape;1372;p91"/>
          <p:cNvSpPr txBox="1"/>
          <p:nvPr/>
        </p:nvSpPr>
        <p:spPr>
          <a:xfrm>
            <a:off x="3460507" y="1608152"/>
            <a:ext cx="2223000" cy="400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JUPITER</a:t>
            </a:r>
            <a:endParaRPr sz="2000">
              <a:solidFill>
                <a:schemeClr val="dk2"/>
              </a:solidFill>
              <a:latin typeface="Montserrat ExtraBold"/>
              <a:ea typeface="Montserrat ExtraBold"/>
              <a:cs typeface="Montserrat ExtraBold"/>
              <a:sym typeface="Montserrat ExtraBold"/>
            </a:endParaRPr>
          </a:p>
        </p:txBody>
      </p:sp>
      <p:sp>
        <p:nvSpPr>
          <p:cNvPr id="1373" name="Google Shape;1373;p91"/>
          <p:cNvSpPr/>
          <p:nvPr/>
        </p:nvSpPr>
        <p:spPr>
          <a:xfrm>
            <a:off x="5985475" y="1490175"/>
            <a:ext cx="2445300" cy="281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91"/>
          <p:cNvSpPr txBox="1"/>
          <p:nvPr/>
        </p:nvSpPr>
        <p:spPr>
          <a:xfrm>
            <a:off x="6096125" y="1941838"/>
            <a:ext cx="2223000" cy="57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Venus is the second planet from the Sun</a:t>
            </a:r>
            <a:endParaRPr>
              <a:solidFill>
                <a:schemeClr val="dk2"/>
              </a:solidFill>
              <a:latin typeface="Montserrat Medium"/>
              <a:ea typeface="Montserrat Medium"/>
              <a:cs typeface="Montserrat Medium"/>
              <a:sym typeface="Montserrat Medium"/>
            </a:endParaRPr>
          </a:p>
        </p:txBody>
      </p:sp>
      <p:sp>
        <p:nvSpPr>
          <p:cNvPr id="1375" name="Google Shape;1375;p91"/>
          <p:cNvSpPr txBox="1"/>
          <p:nvPr/>
        </p:nvSpPr>
        <p:spPr>
          <a:xfrm>
            <a:off x="6096136" y="1608152"/>
            <a:ext cx="2223000" cy="400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VENUS</a:t>
            </a:r>
            <a:endParaRPr sz="2000">
              <a:solidFill>
                <a:schemeClr val="dk2"/>
              </a:solidFill>
              <a:latin typeface="Montserrat ExtraBold"/>
              <a:ea typeface="Montserrat ExtraBold"/>
              <a:cs typeface="Montserrat ExtraBold"/>
              <a:sym typeface="Montserrat ExtraBold"/>
            </a:endParaRPr>
          </a:p>
        </p:txBody>
      </p:sp>
      <p:sp>
        <p:nvSpPr>
          <p:cNvPr id="1376" name="Google Shape;1376;p91"/>
          <p:cNvSpPr/>
          <p:nvPr/>
        </p:nvSpPr>
        <p:spPr>
          <a:xfrm>
            <a:off x="866233" y="3305350"/>
            <a:ext cx="2139300" cy="215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91"/>
          <p:cNvSpPr txBox="1"/>
          <p:nvPr/>
        </p:nvSpPr>
        <p:spPr>
          <a:xfrm>
            <a:off x="824225" y="3551750"/>
            <a:ext cx="2223300" cy="582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Mercury is the closest planet to the Sun</a:t>
            </a:r>
            <a:endParaRPr>
              <a:solidFill>
                <a:schemeClr val="dk2"/>
              </a:solidFill>
              <a:latin typeface="Montserrat Medium"/>
              <a:ea typeface="Montserrat Medium"/>
              <a:cs typeface="Montserrat Medium"/>
              <a:sym typeface="Montserrat Medium"/>
            </a:endParaRPr>
          </a:p>
        </p:txBody>
      </p:sp>
      <p:sp>
        <p:nvSpPr>
          <p:cNvPr id="1378" name="Google Shape;1378;p91"/>
          <p:cNvSpPr/>
          <p:nvPr/>
        </p:nvSpPr>
        <p:spPr>
          <a:xfrm>
            <a:off x="3502358" y="3305350"/>
            <a:ext cx="2139300" cy="215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91"/>
          <p:cNvSpPr/>
          <p:nvPr/>
        </p:nvSpPr>
        <p:spPr>
          <a:xfrm>
            <a:off x="3502349" y="3305350"/>
            <a:ext cx="1082700" cy="21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91"/>
          <p:cNvSpPr txBox="1"/>
          <p:nvPr/>
        </p:nvSpPr>
        <p:spPr>
          <a:xfrm>
            <a:off x="3460350" y="3551750"/>
            <a:ext cx="2223300" cy="582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Jupiter doesn’t have a solid surface</a:t>
            </a:r>
            <a:endParaRPr>
              <a:solidFill>
                <a:schemeClr val="dk2"/>
              </a:solidFill>
              <a:latin typeface="Montserrat Medium"/>
              <a:ea typeface="Montserrat Medium"/>
              <a:cs typeface="Montserrat Medium"/>
              <a:sym typeface="Montserrat Medium"/>
            </a:endParaRPr>
          </a:p>
        </p:txBody>
      </p:sp>
      <p:sp>
        <p:nvSpPr>
          <p:cNvPr id="1381" name="Google Shape;1381;p91"/>
          <p:cNvSpPr/>
          <p:nvPr/>
        </p:nvSpPr>
        <p:spPr>
          <a:xfrm>
            <a:off x="6138483" y="3305350"/>
            <a:ext cx="2139300" cy="215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91"/>
          <p:cNvSpPr txBox="1"/>
          <p:nvPr/>
        </p:nvSpPr>
        <p:spPr>
          <a:xfrm>
            <a:off x="6096425" y="3551750"/>
            <a:ext cx="2223300" cy="582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Venus has extremely high temperatures</a:t>
            </a:r>
            <a:endParaRPr>
              <a:solidFill>
                <a:schemeClr val="dk2"/>
              </a:solidFill>
              <a:latin typeface="Montserrat Medium"/>
              <a:ea typeface="Montserrat Medium"/>
              <a:cs typeface="Montserrat Medium"/>
              <a:sym typeface="Montserrat Medium"/>
            </a:endParaRPr>
          </a:p>
        </p:txBody>
      </p:sp>
      <p:sp>
        <p:nvSpPr>
          <p:cNvPr id="1383" name="Google Shape;1383;p91"/>
          <p:cNvSpPr/>
          <p:nvPr/>
        </p:nvSpPr>
        <p:spPr>
          <a:xfrm>
            <a:off x="6138469" y="3305350"/>
            <a:ext cx="1588200" cy="21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91"/>
          <p:cNvSpPr/>
          <p:nvPr/>
        </p:nvSpPr>
        <p:spPr>
          <a:xfrm>
            <a:off x="866224" y="3305350"/>
            <a:ext cx="458100" cy="21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91"/>
          <p:cNvSpPr txBox="1"/>
          <p:nvPr/>
        </p:nvSpPr>
        <p:spPr>
          <a:xfrm>
            <a:off x="824700" y="2607618"/>
            <a:ext cx="2223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20%</a:t>
            </a:r>
            <a:endParaRPr sz="3000">
              <a:solidFill>
                <a:schemeClr val="accent2"/>
              </a:solidFill>
              <a:latin typeface="Montserrat ExtraBold"/>
              <a:ea typeface="Montserrat ExtraBold"/>
              <a:cs typeface="Montserrat ExtraBold"/>
              <a:sym typeface="Montserrat ExtraBold"/>
            </a:endParaRPr>
          </a:p>
        </p:txBody>
      </p:sp>
      <p:sp>
        <p:nvSpPr>
          <p:cNvPr id="1386" name="Google Shape;1386;p91"/>
          <p:cNvSpPr txBox="1"/>
          <p:nvPr/>
        </p:nvSpPr>
        <p:spPr>
          <a:xfrm>
            <a:off x="3460500" y="2607618"/>
            <a:ext cx="2223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50%</a:t>
            </a:r>
            <a:endParaRPr sz="3000">
              <a:solidFill>
                <a:schemeClr val="accent2"/>
              </a:solidFill>
              <a:latin typeface="Montserrat ExtraBold"/>
              <a:ea typeface="Montserrat ExtraBold"/>
              <a:cs typeface="Montserrat ExtraBold"/>
              <a:sym typeface="Montserrat ExtraBold"/>
            </a:endParaRPr>
          </a:p>
        </p:txBody>
      </p:sp>
      <p:sp>
        <p:nvSpPr>
          <p:cNvPr id="1387" name="Google Shape;1387;p91"/>
          <p:cNvSpPr txBox="1"/>
          <p:nvPr/>
        </p:nvSpPr>
        <p:spPr>
          <a:xfrm>
            <a:off x="6096300" y="2607618"/>
            <a:ext cx="2223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75%</a:t>
            </a:r>
            <a:endParaRPr sz="3000">
              <a:solidFill>
                <a:schemeClr val="accent2"/>
              </a:solidFill>
              <a:latin typeface="Montserrat ExtraBold"/>
              <a:ea typeface="Montserrat ExtraBold"/>
              <a:cs typeface="Montserrat ExtraBold"/>
              <a:sym typeface="Montserrat ExtraBold"/>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8"/>
                                        </p:tgtEl>
                                        <p:attrNameLst>
                                          <p:attrName>style.visibility</p:attrName>
                                        </p:attrNameLst>
                                      </p:cBhvr>
                                      <p:to>
                                        <p:strVal val="visible"/>
                                      </p:to>
                                    </p:set>
                                    <p:animEffect transition="in" filter="fade">
                                      <p:cBhvr>
                                        <p:cTn id="7" dur="1000"/>
                                        <p:tgtEl>
                                          <p:spTgt spid="1368"/>
                                        </p:tgtEl>
                                      </p:cBhvr>
                                    </p:animEffect>
                                  </p:childTnLst>
                                </p:cTn>
                              </p:par>
                              <p:par>
                                <p:cTn id="8" presetID="10" presetClass="entr" presetSubtype="0" fill="hold" nodeType="withEffect">
                                  <p:stCondLst>
                                    <p:cond delay="0"/>
                                  </p:stCondLst>
                                  <p:childTnLst>
                                    <p:set>
                                      <p:cBhvr>
                                        <p:cTn id="9" dur="1" fill="hold">
                                          <p:stCondLst>
                                            <p:cond delay="0"/>
                                          </p:stCondLst>
                                        </p:cTn>
                                        <p:tgtEl>
                                          <p:spTgt spid="1369"/>
                                        </p:tgtEl>
                                        <p:attrNameLst>
                                          <p:attrName>style.visibility</p:attrName>
                                        </p:attrNameLst>
                                      </p:cBhvr>
                                      <p:to>
                                        <p:strVal val="visible"/>
                                      </p:to>
                                    </p:set>
                                    <p:animEffect transition="in" filter="fade">
                                      <p:cBhvr>
                                        <p:cTn id="10" dur="1000"/>
                                        <p:tgtEl>
                                          <p:spTgt spid="1369"/>
                                        </p:tgtEl>
                                      </p:cBhvr>
                                    </p:animEffect>
                                  </p:childTnLst>
                                </p:cTn>
                              </p:par>
                              <p:par>
                                <p:cTn id="11" presetID="10" presetClass="entr" presetSubtype="0" fill="hold" nodeType="withEffect">
                                  <p:stCondLst>
                                    <p:cond delay="0"/>
                                  </p:stCondLst>
                                  <p:childTnLst>
                                    <p:set>
                                      <p:cBhvr>
                                        <p:cTn id="12" dur="1" fill="hold">
                                          <p:stCondLst>
                                            <p:cond delay="0"/>
                                          </p:stCondLst>
                                        </p:cTn>
                                        <p:tgtEl>
                                          <p:spTgt spid="1370"/>
                                        </p:tgtEl>
                                        <p:attrNameLst>
                                          <p:attrName>style.visibility</p:attrName>
                                        </p:attrNameLst>
                                      </p:cBhvr>
                                      <p:to>
                                        <p:strVal val="visible"/>
                                      </p:to>
                                    </p:set>
                                    <p:animEffect transition="in" filter="fade">
                                      <p:cBhvr>
                                        <p:cTn id="13" dur="1000"/>
                                        <p:tgtEl>
                                          <p:spTgt spid="1370"/>
                                        </p:tgtEl>
                                      </p:cBhvr>
                                    </p:animEffect>
                                  </p:childTnLst>
                                </p:cTn>
                              </p:par>
                              <p:par>
                                <p:cTn id="14" presetID="10" presetClass="entr" presetSubtype="0" fill="hold" nodeType="withEffect">
                                  <p:stCondLst>
                                    <p:cond delay="0"/>
                                  </p:stCondLst>
                                  <p:childTnLst>
                                    <p:set>
                                      <p:cBhvr>
                                        <p:cTn id="15" dur="1" fill="hold">
                                          <p:stCondLst>
                                            <p:cond delay="0"/>
                                          </p:stCondLst>
                                        </p:cTn>
                                        <p:tgtEl>
                                          <p:spTgt spid="1376"/>
                                        </p:tgtEl>
                                        <p:attrNameLst>
                                          <p:attrName>style.visibility</p:attrName>
                                        </p:attrNameLst>
                                      </p:cBhvr>
                                      <p:to>
                                        <p:strVal val="visible"/>
                                      </p:to>
                                    </p:set>
                                    <p:animEffect transition="in" filter="fade">
                                      <p:cBhvr>
                                        <p:cTn id="16" dur="1000"/>
                                        <p:tgtEl>
                                          <p:spTgt spid="1376"/>
                                        </p:tgtEl>
                                      </p:cBhvr>
                                    </p:animEffect>
                                  </p:childTnLst>
                                </p:cTn>
                              </p:par>
                              <p:par>
                                <p:cTn id="17" presetID="10" presetClass="entr" presetSubtype="0" fill="hold" nodeType="withEffect">
                                  <p:stCondLst>
                                    <p:cond delay="0"/>
                                  </p:stCondLst>
                                  <p:childTnLst>
                                    <p:set>
                                      <p:cBhvr>
                                        <p:cTn id="18" dur="1" fill="hold">
                                          <p:stCondLst>
                                            <p:cond delay="0"/>
                                          </p:stCondLst>
                                        </p:cTn>
                                        <p:tgtEl>
                                          <p:spTgt spid="1377"/>
                                        </p:tgtEl>
                                        <p:attrNameLst>
                                          <p:attrName>style.visibility</p:attrName>
                                        </p:attrNameLst>
                                      </p:cBhvr>
                                      <p:to>
                                        <p:strVal val="visible"/>
                                      </p:to>
                                    </p:set>
                                    <p:animEffect transition="in" filter="fade">
                                      <p:cBhvr>
                                        <p:cTn id="19" dur="1000"/>
                                        <p:tgtEl>
                                          <p:spTgt spid="1377"/>
                                        </p:tgtEl>
                                      </p:cBhvr>
                                    </p:animEffect>
                                  </p:childTnLst>
                                </p:cTn>
                              </p:par>
                              <p:par>
                                <p:cTn id="20" presetID="10" presetClass="entr" presetSubtype="0" fill="hold" nodeType="withEffect">
                                  <p:stCondLst>
                                    <p:cond delay="0"/>
                                  </p:stCondLst>
                                  <p:childTnLst>
                                    <p:set>
                                      <p:cBhvr>
                                        <p:cTn id="21" dur="1" fill="hold">
                                          <p:stCondLst>
                                            <p:cond delay="0"/>
                                          </p:stCondLst>
                                        </p:cTn>
                                        <p:tgtEl>
                                          <p:spTgt spid="1385"/>
                                        </p:tgtEl>
                                        <p:attrNameLst>
                                          <p:attrName>style.visibility</p:attrName>
                                        </p:attrNameLst>
                                      </p:cBhvr>
                                      <p:to>
                                        <p:strVal val="visible"/>
                                      </p:to>
                                    </p:set>
                                    <p:animEffect transition="in" filter="fade">
                                      <p:cBhvr>
                                        <p:cTn id="22" dur="1000"/>
                                        <p:tgtEl>
                                          <p:spTgt spid="138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66"/>
                                        </p:tgtEl>
                                        <p:attrNameLst>
                                          <p:attrName>style.visibility</p:attrName>
                                        </p:attrNameLst>
                                      </p:cBhvr>
                                      <p:to>
                                        <p:strVal val="visible"/>
                                      </p:to>
                                    </p:set>
                                    <p:animEffect transition="in" filter="fade">
                                      <p:cBhvr>
                                        <p:cTn id="27" dur="1000"/>
                                        <p:tgtEl>
                                          <p:spTgt spid="1366"/>
                                        </p:tgtEl>
                                      </p:cBhvr>
                                    </p:animEffect>
                                  </p:childTnLst>
                                </p:cTn>
                              </p:par>
                              <p:par>
                                <p:cTn id="28" presetID="10" presetClass="entr" presetSubtype="0" fill="hold" nodeType="withEffect">
                                  <p:stCondLst>
                                    <p:cond delay="0"/>
                                  </p:stCondLst>
                                  <p:childTnLst>
                                    <p:set>
                                      <p:cBhvr>
                                        <p:cTn id="29" dur="1" fill="hold">
                                          <p:stCondLst>
                                            <p:cond delay="0"/>
                                          </p:stCondLst>
                                        </p:cTn>
                                        <p:tgtEl>
                                          <p:spTgt spid="1371"/>
                                        </p:tgtEl>
                                        <p:attrNameLst>
                                          <p:attrName>style.visibility</p:attrName>
                                        </p:attrNameLst>
                                      </p:cBhvr>
                                      <p:to>
                                        <p:strVal val="visible"/>
                                      </p:to>
                                    </p:set>
                                    <p:animEffect transition="in" filter="fade">
                                      <p:cBhvr>
                                        <p:cTn id="30" dur="1000"/>
                                        <p:tgtEl>
                                          <p:spTgt spid="1371"/>
                                        </p:tgtEl>
                                      </p:cBhvr>
                                    </p:animEffect>
                                  </p:childTnLst>
                                </p:cTn>
                              </p:par>
                              <p:par>
                                <p:cTn id="31" presetID="10" presetClass="entr" presetSubtype="0" fill="hold" nodeType="withEffect">
                                  <p:stCondLst>
                                    <p:cond delay="0"/>
                                  </p:stCondLst>
                                  <p:childTnLst>
                                    <p:set>
                                      <p:cBhvr>
                                        <p:cTn id="32" dur="1" fill="hold">
                                          <p:stCondLst>
                                            <p:cond delay="0"/>
                                          </p:stCondLst>
                                        </p:cTn>
                                        <p:tgtEl>
                                          <p:spTgt spid="1372"/>
                                        </p:tgtEl>
                                        <p:attrNameLst>
                                          <p:attrName>style.visibility</p:attrName>
                                        </p:attrNameLst>
                                      </p:cBhvr>
                                      <p:to>
                                        <p:strVal val="visible"/>
                                      </p:to>
                                    </p:set>
                                    <p:animEffect transition="in" filter="fade">
                                      <p:cBhvr>
                                        <p:cTn id="33" dur="1000"/>
                                        <p:tgtEl>
                                          <p:spTgt spid="1372"/>
                                        </p:tgtEl>
                                      </p:cBhvr>
                                    </p:animEffect>
                                  </p:childTnLst>
                                </p:cTn>
                              </p:par>
                              <p:par>
                                <p:cTn id="34" presetID="10" presetClass="entr" presetSubtype="0" fill="hold" nodeType="withEffect">
                                  <p:stCondLst>
                                    <p:cond delay="0"/>
                                  </p:stCondLst>
                                  <p:childTnLst>
                                    <p:set>
                                      <p:cBhvr>
                                        <p:cTn id="35" dur="1" fill="hold">
                                          <p:stCondLst>
                                            <p:cond delay="0"/>
                                          </p:stCondLst>
                                        </p:cTn>
                                        <p:tgtEl>
                                          <p:spTgt spid="1378"/>
                                        </p:tgtEl>
                                        <p:attrNameLst>
                                          <p:attrName>style.visibility</p:attrName>
                                        </p:attrNameLst>
                                      </p:cBhvr>
                                      <p:to>
                                        <p:strVal val="visible"/>
                                      </p:to>
                                    </p:set>
                                    <p:animEffect transition="in" filter="fade">
                                      <p:cBhvr>
                                        <p:cTn id="36" dur="1000"/>
                                        <p:tgtEl>
                                          <p:spTgt spid="1378"/>
                                        </p:tgtEl>
                                      </p:cBhvr>
                                    </p:animEffect>
                                  </p:childTnLst>
                                </p:cTn>
                              </p:par>
                              <p:par>
                                <p:cTn id="37" presetID="10" presetClass="entr" presetSubtype="0" fill="hold" nodeType="withEffect">
                                  <p:stCondLst>
                                    <p:cond delay="0"/>
                                  </p:stCondLst>
                                  <p:childTnLst>
                                    <p:set>
                                      <p:cBhvr>
                                        <p:cTn id="38" dur="1" fill="hold">
                                          <p:stCondLst>
                                            <p:cond delay="0"/>
                                          </p:stCondLst>
                                        </p:cTn>
                                        <p:tgtEl>
                                          <p:spTgt spid="1379"/>
                                        </p:tgtEl>
                                        <p:attrNameLst>
                                          <p:attrName>style.visibility</p:attrName>
                                        </p:attrNameLst>
                                      </p:cBhvr>
                                      <p:to>
                                        <p:strVal val="visible"/>
                                      </p:to>
                                    </p:set>
                                    <p:animEffect transition="in" filter="fade">
                                      <p:cBhvr>
                                        <p:cTn id="39" dur="1000"/>
                                        <p:tgtEl>
                                          <p:spTgt spid="1379"/>
                                        </p:tgtEl>
                                      </p:cBhvr>
                                    </p:animEffect>
                                  </p:childTnLst>
                                </p:cTn>
                              </p:par>
                              <p:par>
                                <p:cTn id="40" presetID="10" presetClass="entr" presetSubtype="0" fill="hold" nodeType="withEffect">
                                  <p:stCondLst>
                                    <p:cond delay="0"/>
                                  </p:stCondLst>
                                  <p:childTnLst>
                                    <p:set>
                                      <p:cBhvr>
                                        <p:cTn id="41" dur="1" fill="hold">
                                          <p:stCondLst>
                                            <p:cond delay="0"/>
                                          </p:stCondLst>
                                        </p:cTn>
                                        <p:tgtEl>
                                          <p:spTgt spid="1380"/>
                                        </p:tgtEl>
                                        <p:attrNameLst>
                                          <p:attrName>style.visibility</p:attrName>
                                        </p:attrNameLst>
                                      </p:cBhvr>
                                      <p:to>
                                        <p:strVal val="visible"/>
                                      </p:to>
                                    </p:set>
                                    <p:animEffect transition="in" filter="fade">
                                      <p:cBhvr>
                                        <p:cTn id="42" dur="1000"/>
                                        <p:tgtEl>
                                          <p:spTgt spid="1380"/>
                                        </p:tgtEl>
                                      </p:cBhvr>
                                    </p:animEffect>
                                  </p:childTnLst>
                                </p:cTn>
                              </p:par>
                              <p:par>
                                <p:cTn id="43" presetID="10" presetClass="entr" presetSubtype="0" fill="hold" nodeType="withEffect">
                                  <p:stCondLst>
                                    <p:cond delay="0"/>
                                  </p:stCondLst>
                                  <p:childTnLst>
                                    <p:set>
                                      <p:cBhvr>
                                        <p:cTn id="44" dur="1" fill="hold">
                                          <p:stCondLst>
                                            <p:cond delay="0"/>
                                          </p:stCondLst>
                                        </p:cTn>
                                        <p:tgtEl>
                                          <p:spTgt spid="1386"/>
                                        </p:tgtEl>
                                        <p:attrNameLst>
                                          <p:attrName>style.visibility</p:attrName>
                                        </p:attrNameLst>
                                      </p:cBhvr>
                                      <p:to>
                                        <p:strVal val="visible"/>
                                      </p:to>
                                    </p:set>
                                    <p:animEffect transition="in" filter="fade">
                                      <p:cBhvr>
                                        <p:cTn id="45" dur="1000"/>
                                        <p:tgtEl>
                                          <p:spTgt spid="138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373"/>
                                        </p:tgtEl>
                                        <p:attrNameLst>
                                          <p:attrName>style.visibility</p:attrName>
                                        </p:attrNameLst>
                                      </p:cBhvr>
                                      <p:to>
                                        <p:strVal val="visible"/>
                                      </p:to>
                                    </p:set>
                                    <p:animEffect transition="in" filter="fade">
                                      <p:cBhvr>
                                        <p:cTn id="50" dur="1000"/>
                                        <p:tgtEl>
                                          <p:spTgt spid="1373"/>
                                        </p:tgtEl>
                                      </p:cBhvr>
                                    </p:animEffect>
                                  </p:childTnLst>
                                </p:cTn>
                              </p:par>
                              <p:par>
                                <p:cTn id="51" presetID="10" presetClass="entr" presetSubtype="0" fill="hold" nodeType="withEffect">
                                  <p:stCondLst>
                                    <p:cond delay="0"/>
                                  </p:stCondLst>
                                  <p:childTnLst>
                                    <p:set>
                                      <p:cBhvr>
                                        <p:cTn id="52" dur="1" fill="hold">
                                          <p:stCondLst>
                                            <p:cond delay="0"/>
                                          </p:stCondLst>
                                        </p:cTn>
                                        <p:tgtEl>
                                          <p:spTgt spid="1374"/>
                                        </p:tgtEl>
                                        <p:attrNameLst>
                                          <p:attrName>style.visibility</p:attrName>
                                        </p:attrNameLst>
                                      </p:cBhvr>
                                      <p:to>
                                        <p:strVal val="visible"/>
                                      </p:to>
                                    </p:set>
                                    <p:animEffect transition="in" filter="fade">
                                      <p:cBhvr>
                                        <p:cTn id="53" dur="1000"/>
                                        <p:tgtEl>
                                          <p:spTgt spid="1374"/>
                                        </p:tgtEl>
                                      </p:cBhvr>
                                    </p:animEffect>
                                  </p:childTnLst>
                                </p:cTn>
                              </p:par>
                              <p:par>
                                <p:cTn id="54" presetID="10" presetClass="entr" presetSubtype="0" fill="hold" nodeType="withEffect">
                                  <p:stCondLst>
                                    <p:cond delay="0"/>
                                  </p:stCondLst>
                                  <p:childTnLst>
                                    <p:set>
                                      <p:cBhvr>
                                        <p:cTn id="55" dur="1" fill="hold">
                                          <p:stCondLst>
                                            <p:cond delay="0"/>
                                          </p:stCondLst>
                                        </p:cTn>
                                        <p:tgtEl>
                                          <p:spTgt spid="1375"/>
                                        </p:tgtEl>
                                        <p:attrNameLst>
                                          <p:attrName>style.visibility</p:attrName>
                                        </p:attrNameLst>
                                      </p:cBhvr>
                                      <p:to>
                                        <p:strVal val="visible"/>
                                      </p:to>
                                    </p:set>
                                    <p:animEffect transition="in" filter="fade">
                                      <p:cBhvr>
                                        <p:cTn id="56" dur="1000"/>
                                        <p:tgtEl>
                                          <p:spTgt spid="1375"/>
                                        </p:tgtEl>
                                      </p:cBhvr>
                                    </p:animEffect>
                                  </p:childTnLst>
                                </p:cTn>
                              </p:par>
                              <p:par>
                                <p:cTn id="57" presetID="10" presetClass="entr" presetSubtype="0" fill="hold" nodeType="withEffect">
                                  <p:stCondLst>
                                    <p:cond delay="0"/>
                                  </p:stCondLst>
                                  <p:childTnLst>
                                    <p:set>
                                      <p:cBhvr>
                                        <p:cTn id="58" dur="1" fill="hold">
                                          <p:stCondLst>
                                            <p:cond delay="0"/>
                                          </p:stCondLst>
                                        </p:cTn>
                                        <p:tgtEl>
                                          <p:spTgt spid="1381"/>
                                        </p:tgtEl>
                                        <p:attrNameLst>
                                          <p:attrName>style.visibility</p:attrName>
                                        </p:attrNameLst>
                                      </p:cBhvr>
                                      <p:to>
                                        <p:strVal val="visible"/>
                                      </p:to>
                                    </p:set>
                                    <p:animEffect transition="in" filter="fade">
                                      <p:cBhvr>
                                        <p:cTn id="59" dur="1000"/>
                                        <p:tgtEl>
                                          <p:spTgt spid="1381"/>
                                        </p:tgtEl>
                                      </p:cBhvr>
                                    </p:animEffect>
                                  </p:childTnLst>
                                </p:cTn>
                              </p:par>
                              <p:par>
                                <p:cTn id="60" presetID="10" presetClass="entr" presetSubtype="0" fill="hold" nodeType="withEffect">
                                  <p:stCondLst>
                                    <p:cond delay="0"/>
                                  </p:stCondLst>
                                  <p:childTnLst>
                                    <p:set>
                                      <p:cBhvr>
                                        <p:cTn id="61" dur="1" fill="hold">
                                          <p:stCondLst>
                                            <p:cond delay="0"/>
                                          </p:stCondLst>
                                        </p:cTn>
                                        <p:tgtEl>
                                          <p:spTgt spid="1382"/>
                                        </p:tgtEl>
                                        <p:attrNameLst>
                                          <p:attrName>style.visibility</p:attrName>
                                        </p:attrNameLst>
                                      </p:cBhvr>
                                      <p:to>
                                        <p:strVal val="visible"/>
                                      </p:to>
                                    </p:set>
                                    <p:animEffect transition="in" filter="fade">
                                      <p:cBhvr>
                                        <p:cTn id="62" dur="1000"/>
                                        <p:tgtEl>
                                          <p:spTgt spid="1382"/>
                                        </p:tgtEl>
                                      </p:cBhvr>
                                    </p:animEffect>
                                  </p:childTnLst>
                                </p:cTn>
                              </p:par>
                              <p:par>
                                <p:cTn id="63" presetID="10" presetClass="entr" presetSubtype="0" fill="hold" nodeType="withEffect">
                                  <p:stCondLst>
                                    <p:cond delay="0"/>
                                  </p:stCondLst>
                                  <p:childTnLst>
                                    <p:set>
                                      <p:cBhvr>
                                        <p:cTn id="64" dur="1" fill="hold">
                                          <p:stCondLst>
                                            <p:cond delay="0"/>
                                          </p:stCondLst>
                                        </p:cTn>
                                        <p:tgtEl>
                                          <p:spTgt spid="1383"/>
                                        </p:tgtEl>
                                        <p:attrNameLst>
                                          <p:attrName>style.visibility</p:attrName>
                                        </p:attrNameLst>
                                      </p:cBhvr>
                                      <p:to>
                                        <p:strVal val="visible"/>
                                      </p:to>
                                    </p:set>
                                    <p:animEffect transition="in" filter="fade">
                                      <p:cBhvr>
                                        <p:cTn id="65" dur="1000"/>
                                        <p:tgtEl>
                                          <p:spTgt spid="1383"/>
                                        </p:tgtEl>
                                      </p:cBhvr>
                                    </p:animEffect>
                                  </p:childTnLst>
                                </p:cTn>
                              </p:par>
                              <p:par>
                                <p:cTn id="66" presetID="10" presetClass="entr" presetSubtype="0" fill="hold" nodeType="withEffect">
                                  <p:stCondLst>
                                    <p:cond delay="0"/>
                                  </p:stCondLst>
                                  <p:childTnLst>
                                    <p:set>
                                      <p:cBhvr>
                                        <p:cTn id="67" dur="1" fill="hold">
                                          <p:stCondLst>
                                            <p:cond delay="0"/>
                                          </p:stCondLst>
                                        </p:cTn>
                                        <p:tgtEl>
                                          <p:spTgt spid="1387"/>
                                        </p:tgtEl>
                                        <p:attrNameLst>
                                          <p:attrName>style.visibility</p:attrName>
                                        </p:attrNameLst>
                                      </p:cBhvr>
                                      <p:to>
                                        <p:strVal val="visible"/>
                                      </p:to>
                                    </p:set>
                                    <p:animEffect transition="in" filter="fade">
                                      <p:cBhvr>
                                        <p:cTn id="68" dur="1000"/>
                                        <p:tgtEl>
                                          <p:spTgt spid="1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91"/>
        <p:cNvGrpSpPr/>
        <p:nvPr/>
      </p:nvGrpSpPr>
      <p:grpSpPr>
        <a:xfrm>
          <a:off x="0" y="0"/>
          <a:ext cx="0" cy="0"/>
          <a:chOff x="0" y="0"/>
          <a:chExt cx="0" cy="0"/>
        </a:xfrm>
      </p:grpSpPr>
      <p:sp>
        <p:nvSpPr>
          <p:cNvPr id="1392" name="Google Shape;1392;p92"/>
          <p:cNvSpPr txBox="1">
            <a:spLocks noGrp="1"/>
          </p:cNvSpPr>
          <p:nvPr>
            <p:ph type="title"/>
          </p:nvPr>
        </p:nvSpPr>
        <p:spPr>
          <a:xfrm>
            <a:off x="948600" y="645000"/>
            <a:ext cx="4105500" cy="19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WHOA!</a:t>
            </a:r>
            <a:endParaRPr/>
          </a:p>
        </p:txBody>
      </p:sp>
      <p:sp>
        <p:nvSpPr>
          <p:cNvPr id="1393" name="Google Shape;1393;p92"/>
          <p:cNvSpPr txBox="1">
            <a:spLocks noGrp="1"/>
          </p:cNvSpPr>
          <p:nvPr>
            <p:ph type="subTitle" idx="1"/>
          </p:nvPr>
        </p:nvSpPr>
        <p:spPr>
          <a:xfrm>
            <a:off x="948600" y="2244875"/>
            <a:ext cx="41055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share an interesting anecdote</a:t>
            </a: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93"/>
          <p:cNvSpPr/>
          <p:nvPr/>
        </p:nvSpPr>
        <p:spPr>
          <a:xfrm flipH="1">
            <a:off x="720025" y="1133925"/>
            <a:ext cx="766500" cy="76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Montserrat ExtraBold"/>
                <a:ea typeface="Montserrat ExtraBold"/>
                <a:cs typeface="Montserrat ExtraBold"/>
                <a:sym typeface="Montserrat ExtraBold"/>
              </a:rPr>
              <a:t>1</a:t>
            </a:r>
            <a:endParaRPr sz="3500">
              <a:solidFill>
                <a:schemeClr val="lt1"/>
              </a:solidFill>
              <a:latin typeface="Montserrat ExtraBold"/>
              <a:ea typeface="Montserrat ExtraBold"/>
              <a:cs typeface="Montserrat ExtraBold"/>
              <a:sym typeface="Montserrat ExtraBold"/>
            </a:endParaRPr>
          </a:p>
        </p:txBody>
      </p:sp>
      <p:sp>
        <p:nvSpPr>
          <p:cNvPr id="1399" name="Google Shape;1399;p93"/>
          <p:cNvSpPr txBox="1">
            <a:spLocks noGrp="1"/>
          </p:cNvSpPr>
          <p:nvPr>
            <p:ph type="subTitle" idx="1"/>
          </p:nvPr>
        </p:nvSpPr>
        <p:spPr>
          <a:xfrm>
            <a:off x="2273100" y="1297875"/>
            <a:ext cx="2298900" cy="4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00" name="Google Shape;1400;p93"/>
          <p:cNvSpPr txBox="1">
            <a:spLocks noGrp="1"/>
          </p:cNvSpPr>
          <p:nvPr>
            <p:ph type="subTitle" idx="2"/>
          </p:nvPr>
        </p:nvSpPr>
        <p:spPr>
          <a:xfrm>
            <a:off x="4572025" y="2542250"/>
            <a:ext cx="2298900" cy="43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1" name="Google Shape;1401;p93"/>
          <p:cNvSpPr txBox="1">
            <a:spLocks noGrp="1"/>
          </p:cNvSpPr>
          <p:nvPr>
            <p:ph type="subTitle" idx="3"/>
          </p:nvPr>
        </p:nvSpPr>
        <p:spPr>
          <a:xfrm>
            <a:off x="720025" y="2016625"/>
            <a:ext cx="3852000" cy="132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a:t>
            </a:r>
            <a:endParaRPr/>
          </a:p>
        </p:txBody>
      </p:sp>
      <p:sp>
        <p:nvSpPr>
          <p:cNvPr id="1402" name="Google Shape;1402;p93"/>
          <p:cNvSpPr txBox="1">
            <a:spLocks noGrp="1"/>
          </p:cNvSpPr>
          <p:nvPr>
            <p:ph type="subTitle" idx="4"/>
          </p:nvPr>
        </p:nvSpPr>
        <p:spPr>
          <a:xfrm>
            <a:off x="4572000" y="3273600"/>
            <a:ext cx="3852000" cy="132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is the second planet from the Sun. It’s terribly hot and its atmosphere is extremely poisonous</a:t>
            </a:r>
            <a:endParaRPr/>
          </a:p>
        </p:txBody>
      </p:sp>
      <p:sp>
        <p:nvSpPr>
          <p:cNvPr id="1403" name="Google Shape;1403;p9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a:p>
            <a:pPr marL="0" lvl="0" indent="0" algn="ctr" rtl="0">
              <a:spcBef>
                <a:spcPts val="0"/>
              </a:spcBef>
              <a:spcAft>
                <a:spcPts val="0"/>
              </a:spcAft>
              <a:buNone/>
            </a:pPr>
            <a:endParaRPr/>
          </a:p>
        </p:txBody>
      </p:sp>
      <p:sp>
        <p:nvSpPr>
          <p:cNvPr id="1404" name="Google Shape;1404;p93"/>
          <p:cNvSpPr/>
          <p:nvPr/>
        </p:nvSpPr>
        <p:spPr>
          <a:xfrm flipH="1">
            <a:off x="7657500" y="2378300"/>
            <a:ext cx="766500" cy="766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Montserrat ExtraBold"/>
                <a:ea typeface="Montserrat ExtraBold"/>
                <a:cs typeface="Montserrat ExtraBold"/>
                <a:sym typeface="Montserrat ExtraBold"/>
              </a:rPr>
              <a:t>2</a:t>
            </a:r>
            <a:endParaRPr sz="3500">
              <a:solidFill>
                <a:schemeClr val="lt1"/>
              </a:solidFill>
              <a:latin typeface="Montserrat ExtraBold"/>
              <a:ea typeface="Montserrat ExtraBold"/>
              <a:cs typeface="Montserrat ExtraBold"/>
              <a:sym typeface="Montserrat ExtraBold"/>
            </a:endParaRPr>
          </a:p>
        </p:txBody>
      </p:sp>
      <p:cxnSp>
        <p:nvCxnSpPr>
          <p:cNvPr id="1405" name="Google Shape;1405;p93"/>
          <p:cNvCxnSpPr>
            <a:stCxn id="1398" idx="2"/>
            <a:endCxn id="1399" idx="1"/>
          </p:cNvCxnSpPr>
          <p:nvPr/>
        </p:nvCxnSpPr>
        <p:spPr>
          <a:xfrm>
            <a:off x="1486525" y="1517175"/>
            <a:ext cx="786600" cy="0"/>
          </a:xfrm>
          <a:prstGeom prst="straightConnector1">
            <a:avLst/>
          </a:prstGeom>
          <a:noFill/>
          <a:ln w="19050" cap="flat" cmpd="sng">
            <a:solidFill>
              <a:schemeClr val="accent1"/>
            </a:solidFill>
            <a:prstDash val="solid"/>
            <a:round/>
            <a:headEnd type="none" w="med" len="med"/>
            <a:tailEnd type="none" w="med" len="med"/>
          </a:ln>
        </p:spPr>
      </p:cxnSp>
      <p:cxnSp>
        <p:nvCxnSpPr>
          <p:cNvPr id="1406" name="Google Shape;1406;p93"/>
          <p:cNvCxnSpPr>
            <a:stCxn id="1404" idx="6"/>
            <a:endCxn id="1400" idx="3"/>
          </p:cNvCxnSpPr>
          <p:nvPr/>
        </p:nvCxnSpPr>
        <p:spPr>
          <a:xfrm rot="10800000">
            <a:off x="6870900" y="2761550"/>
            <a:ext cx="7866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9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p:txBody>
      </p:sp>
      <p:sp>
        <p:nvSpPr>
          <p:cNvPr id="1412" name="Google Shape;1412;p94"/>
          <p:cNvSpPr txBox="1">
            <a:spLocks noGrp="1"/>
          </p:cNvSpPr>
          <p:nvPr>
            <p:ph type="title" idx="2"/>
          </p:nvPr>
        </p:nvSpPr>
        <p:spPr>
          <a:xfrm>
            <a:off x="891375" y="3289925"/>
            <a:ext cx="18042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413" name="Google Shape;1413;p94"/>
          <p:cNvSpPr txBox="1">
            <a:spLocks noGrp="1"/>
          </p:cNvSpPr>
          <p:nvPr>
            <p:ph type="subTitle" idx="1"/>
          </p:nvPr>
        </p:nvSpPr>
        <p:spPr>
          <a:xfrm>
            <a:off x="891375" y="3793375"/>
            <a:ext cx="1804200" cy="81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1414" name="Google Shape;1414;p94"/>
          <p:cNvSpPr txBox="1">
            <a:spLocks noGrp="1"/>
          </p:cNvSpPr>
          <p:nvPr>
            <p:ph type="title" idx="3"/>
          </p:nvPr>
        </p:nvSpPr>
        <p:spPr>
          <a:xfrm>
            <a:off x="891375" y="1034775"/>
            <a:ext cx="1804200" cy="66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a:t>
            </a:r>
            <a:endParaRPr/>
          </a:p>
        </p:txBody>
      </p:sp>
      <p:sp>
        <p:nvSpPr>
          <p:cNvPr id="1415" name="Google Shape;1415;p94"/>
          <p:cNvSpPr txBox="1">
            <a:spLocks noGrp="1"/>
          </p:cNvSpPr>
          <p:nvPr>
            <p:ph type="title" idx="4"/>
          </p:nvPr>
        </p:nvSpPr>
        <p:spPr>
          <a:xfrm>
            <a:off x="2743725" y="3289925"/>
            <a:ext cx="18042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416" name="Google Shape;1416;p94"/>
          <p:cNvSpPr txBox="1">
            <a:spLocks noGrp="1"/>
          </p:cNvSpPr>
          <p:nvPr>
            <p:ph type="subTitle" idx="5"/>
          </p:nvPr>
        </p:nvSpPr>
        <p:spPr>
          <a:xfrm>
            <a:off x="2743725" y="3793375"/>
            <a:ext cx="1804200" cy="81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in the Solar System</a:t>
            </a:r>
            <a:endParaRPr/>
          </a:p>
        </p:txBody>
      </p:sp>
      <p:sp>
        <p:nvSpPr>
          <p:cNvPr id="1417" name="Google Shape;1417;p94"/>
          <p:cNvSpPr txBox="1">
            <a:spLocks noGrp="1"/>
          </p:cNvSpPr>
          <p:nvPr>
            <p:ph type="title" idx="6"/>
          </p:nvPr>
        </p:nvSpPr>
        <p:spPr>
          <a:xfrm>
            <a:off x="2743725" y="1034775"/>
            <a:ext cx="1804200" cy="66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35%</a:t>
            </a:r>
            <a:endParaRPr/>
          </a:p>
        </p:txBody>
      </p:sp>
      <p:sp>
        <p:nvSpPr>
          <p:cNvPr id="1418" name="Google Shape;1418;p94"/>
          <p:cNvSpPr txBox="1">
            <a:spLocks noGrp="1"/>
          </p:cNvSpPr>
          <p:nvPr>
            <p:ph type="title" idx="7"/>
          </p:nvPr>
        </p:nvSpPr>
        <p:spPr>
          <a:xfrm>
            <a:off x="4596075" y="3289925"/>
            <a:ext cx="18042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419" name="Google Shape;1419;p94"/>
          <p:cNvSpPr txBox="1">
            <a:spLocks noGrp="1"/>
          </p:cNvSpPr>
          <p:nvPr>
            <p:ph type="subTitle" idx="8"/>
          </p:nvPr>
        </p:nvSpPr>
        <p:spPr>
          <a:xfrm>
            <a:off x="4596075" y="3793375"/>
            <a:ext cx="1804200" cy="81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Venus is the second planet from the Sun</a:t>
            </a:r>
            <a:endParaRPr/>
          </a:p>
        </p:txBody>
      </p:sp>
      <p:sp>
        <p:nvSpPr>
          <p:cNvPr id="1420" name="Google Shape;1420;p94"/>
          <p:cNvSpPr txBox="1">
            <a:spLocks noGrp="1"/>
          </p:cNvSpPr>
          <p:nvPr>
            <p:ph type="title" idx="9"/>
          </p:nvPr>
        </p:nvSpPr>
        <p:spPr>
          <a:xfrm>
            <a:off x="4596075" y="1034775"/>
            <a:ext cx="1804200" cy="66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65%</a:t>
            </a:r>
            <a:endParaRPr/>
          </a:p>
        </p:txBody>
      </p:sp>
      <p:sp>
        <p:nvSpPr>
          <p:cNvPr id="1421" name="Google Shape;1421;p94"/>
          <p:cNvSpPr txBox="1">
            <a:spLocks noGrp="1"/>
          </p:cNvSpPr>
          <p:nvPr>
            <p:ph type="title" idx="13"/>
          </p:nvPr>
        </p:nvSpPr>
        <p:spPr>
          <a:xfrm>
            <a:off x="6448425" y="3289925"/>
            <a:ext cx="18042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422" name="Google Shape;1422;p94"/>
          <p:cNvSpPr txBox="1">
            <a:spLocks noGrp="1"/>
          </p:cNvSpPr>
          <p:nvPr>
            <p:ph type="subTitle" idx="14"/>
          </p:nvPr>
        </p:nvSpPr>
        <p:spPr>
          <a:xfrm>
            <a:off x="6448425" y="3793375"/>
            <a:ext cx="1804200" cy="81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it’s actually a very cold place</a:t>
            </a:r>
            <a:endParaRPr/>
          </a:p>
        </p:txBody>
      </p:sp>
      <p:sp>
        <p:nvSpPr>
          <p:cNvPr id="1423" name="Google Shape;1423;p94"/>
          <p:cNvSpPr txBox="1">
            <a:spLocks noGrp="1"/>
          </p:cNvSpPr>
          <p:nvPr>
            <p:ph type="title" idx="15"/>
          </p:nvPr>
        </p:nvSpPr>
        <p:spPr>
          <a:xfrm>
            <a:off x="6448425" y="1034775"/>
            <a:ext cx="1804200" cy="66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50%</a:t>
            </a:r>
            <a:endParaRPr/>
          </a:p>
        </p:txBody>
      </p:sp>
      <p:sp>
        <p:nvSpPr>
          <p:cNvPr id="1424" name="Google Shape;1424;p94"/>
          <p:cNvSpPr/>
          <p:nvPr/>
        </p:nvSpPr>
        <p:spPr>
          <a:xfrm>
            <a:off x="1272975" y="1702057"/>
            <a:ext cx="1041000" cy="158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94"/>
          <p:cNvSpPr/>
          <p:nvPr/>
        </p:nvSpPr>
        <p:spPr>
          <a:xfrm>
            <a:off x="1272975" y="2887726"/>
            <a:ext cx="1041000" cy="4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94"/>
          <p:cNvSpPr/>
          <p:nvPr/>
        </p:nvSpPr>
        <p:spPr>
          <a:xfrm>
            <a:off x="3125325" y="1702057"/>
            <a:ext cx="1041000" cy="158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94"/>
          <p:cNvSpPr/>
          <p:nvPr/>
        </p:nvSpPr>
        <p:spPr>
          <a:xfrm>
            <a:off x="3125325" y="2716125"/>
            <a:ext cx="1041000" cy="572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94"/>
          <p:cNvSpPr/>
          <p:nvPr/>
        </p:nvSpPr>
        <p:spPr>
          <a:xfrm>
            <a:off x="4977675" y="1702057"/>
            <a:ext cx="1041000" cy="158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94"/>
          <p:cNvSpPr/>
          <p:nvPr/>
        </p:nvSpPr>
        <p:spPr>
          <a:xfrm>
            <a:off x="4977675" y="2220799"/>
            <a:ext cx="1041000" cy="106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94"/>
          <p:cNvSpPr/>
          <p:nvPr/>
        </p:nvSpPr>
        <p:spPr>
          <a:xfrm>
            <a:off x="6830025" y="1702057"/>
            <a:ext cx="1041000" cy="158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94"/>
          <p:cNvSpPr/>
          <p:nvPr/>
        </p:nvSpPr>
        <p:spPr>
          <a:xfrm>
            <a:off x="6830025" y="2472224"/>
            <a:ext cx="1041000" cy="81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fade">
                                      <p:cBhvr>
                                        <p:cTn id="7" dur="1000"/>
                                        <p:tgtEl>
                                          <p:spTgt spid="1412"/>
                                        </p:tgtEl>
                                      </p:cBhvr>
                                    </p:animEffect>
                                  </p:childTnLst>
                                </p:cTn>
                              </p:par>
                              <p:par>
                                <p:cTn id="8" presetID="10" presetClass="entr" presetSubtype="0" fill="hold" nodeType="withEffect">
                                  <p:stCondLst>
                                    <p:cond delay="0"/>
                                  </p:stCondLst>
                                  <p:childTnLst>
                                    <p:set>
                                      <p:cBhvr>
                                        <p:cTn id="9" dur="1" fill="hold">
                                          <p:stCondLst>
                                            <p:cond delay="0"/>
                                          </p:stCondLst>
                                        </p:cTn>
                                        <p:tgtEl>
                                          <p:spTgt spid="1413"/>
                                        </p:tgtEl>
                                        <p:attrNameLst>
                                          <p:attrName>style.visibility</p:attrName>
                                        </p:attrNameLst>
                                      </p:cBhvr>
                                      <p:to>
                                        <p:strVal val="visible"/>
                                      </p:to>
                                    </p:set>
                                    <p:animEffect transition="in" filter="fade">
                                      <p:cBhvr>
                                        <p:cTn id="10" dur="1000"/>
                                        <p:tgtEl>
                                          <p:spTgt spid="1413"/>
                                        </p:tgtEl>
                                      </p:cBhvr>
                                    </p:animEffect>
                                  </p:childTnLst>
                                </p:cTn>
                              </p:par>
                              <p:par>
                                <p:cTn id="11" presetID="10" presetClass="entr" presetSubtype="0" fill="hold" nodeType="withEffect">
                                  <p:stCondLst>
                                    <p:cond delay="0"/>
                                  </p:stCondLst>
                                  <p:childTnLst>
                                    <p:set>
                                      <p:cBhvr>
                                        <p:cTn id="12" dur="1" fill="hold">
                                          <p:stCondLst>
                                            <p:cond delay="0"/>
                                          </p:stCondLst>
                                        </p:cTn>
                                        <p:tgtEl>
                                          <p:spTgt spid="1414"/>
                                        </p:tgtEl>
                                        <p:attrNameLst>
                                          <p:attrName>style.visibility</p:attrName>
                                        </p:attrNameLst>
                                      </p:cBhvr>
                                      <p:to>
                                        <p:strVal val="visible"/>
                                      </p:to>
                                    </p:set>
                                    <p:animEffect transition="in" filter="fade">
                                      <p:cBhvr>
                                        <p:cTn id="13" dur="1000"/>
                                        <p:tgtEl>
                                          <p:spTgt spid="1414"/>
                                        </p:tgtEl>
                                      </p:cBhvr>
                                    </p:animEffect>
                                  </p:childTnLst>
                                </p:cTn>
                              </p:par>
                              <p:par>
                                <p:cTn id="14" presetID="10" presetClass="entr" presetSubtype="0" fill="hold" nodeType="withEffect">
                                  <p:stCondLst>
                                    <p:cond delay="0"/>
                                  </p:stCondLst>
                                  <p:childTnLst>
                                    <p:set>
                                      <p:cBhvr>
                                        <p:cTn id="15" dur="1" fill="hold">
                                          <p:stCondLst>
                                            <p:cond delay="0"/>
                                          </p:stCondLst>
                                        </p:cTn>
                                        <p:tgtEl>
                                          <p:spTgt spid="1424"/>
                                        </p:tgtEl>
                                        <p:attrNameLst>
                                          <p:attrName>style.visibility</p:attrName>
                                        </p:attrNameLst>
                                      </p:cBhvr>
                                      <p:to>
                                        <p:strVal val="visible"/>
                                      </p:to>
                                    </p:set>
                                    <p:animEffect transition="in" filter="fade">
                                      <p:cBhvr>
                                        <p:cTn id="16" dur="1000"/>
                                        <p:tgtEl>
                                          <p:spTgt spid="1424"/>
                                        </p:tgtEl>
                                      </p:cBhvr>
                                    </p:animEffect>
                                  </p:childTnLst>
                                </p:cTn>
                              </p:par>
                              <p:par>
                                <p:cTn id="17" presetID="10" presetClass="entr" presetSubtype="0" fill="hold" nodeType="withEffect">
                                  <p:stCondLst>
                                    <p:cond delay="0"/>
                                  </p:stCondLst>
                                  <p:childTnLst>
                                    <p:set>
                                      <p:cBhvr>
                                        <p:cTn id="18" dur="1" fill="hold">
                                          <p:stCondLst>
                                            <p:cond delay="0"/>
                                          </p:stCondLst>
                                        </p:cTn>
                                        <p:tgtEl>
                                          <p:spTgt spid="1425"/>
                                        </p:tgtEl>
                                        <p:attrNameLst>
                                          <p:attrName>style.visibility</p:attrName>
                                        </p:attrNameLst>
                                      </p:cBhvr>
                                      <p:to>
                                        <p:strVal val="visible"/>
                                      </p:to>
                                    </p:set>
                                    <p:animEffect transition="in" filter="fade">
                                      <p:cBhvr>
                                        <p:cTn id="19" dur="1000"/>
                                        <p:tgtEl>
                                          <p:spTgt spid="14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15"/>
                                        </p:tgtEl>
                                        <p:attrNameLst>
                                          <p:attrName>style.visibility</p:attrName>
                                        </p:attrNameLst>
                                      </p:cBhvr>
                                      <p:to>
                                        <p:strVal val="visible"/>
                                      </p:to>
                                    </p:set>
                                    <p:animEffect transition="in" filter="fade">
                                      <p:cBhvr>
                                        <p:cTn id="24" dur="1000"/>
                                        <p:tgtEl>
                                          <p:spTgt spid="1415"/>
                                        </p:tgtEl>
                                      </p:cBhvr>
                                    </p:animEffect>
                                  </p:childTnLst>
                                </p:cTn>
                              </p:par>
                              <p:par>
                                <p:cTn id="25" presetID="10" presetClass="entr" presetSubtype="0" fill="hold" nodeType="withEffect">
                                  <p:stCondLst>
                                    <p:cond delay="0"/>
                                  </p:stCondLst>
                                  <p:childTnLst>
                                    <p:set>
                                      <p:cBhvr>
                                        <p:cTn id="26" dur="1" fill="hold">
                                          <p:stCondLst>
                                            <p:cond delay="0"/>
                                          </p:stCondLst>
                                        </p:cTn>
                                        <p:tgtEl>
                                          <p:spTgt spid="1416"/>
                                        </p:tgtEl>
                                        <p:attrNameLst>
                                          <p:attrName>style.visibility</p:attrName>
                                        </p:attrNameLst>
                                      </p:cBhvr>
                                      <p:to>
                                        <p:strVal val="visible"/>
                                      </p:to>
                                    </p:set>
                                    <p:animEffect transition="in" filter="fade">
                                      <p:cBhvr>
                                        <p:cTn id="27" dur="1000"/>
                                        <p:tgtEl>
                                          <p:spTgt spid="1416"/>
                                        </p:tgtEl>
                                      </p:cBhvr>
                                    </p:animEffect>
                                  </p:childTnLst>
                                </p:cTn>
                              </p:par>
                              <p:par>
                                <p:cTn id="28" presetID="10" presetClass="entr" presetSubtype="0" fill="hold" nodeType="withEffect">
                                  <p:stCondLst>
                                    <p:cond delay="0"/>
                                  </p:stCondLst>
                                  <p:childTnLst>
                                    <p:set>
                                      <p:cBhvr>
                                        <p:cTn id="29" dur="1" fill="hold">
                                          <p:stCondLst>
                                            <p:cond delay="0"/>
                                          </p:stCondLst>
                                        </p:cTn>
                                        <p:tgtEl>
                                          <p:spTgt spid="1417"/>
                                        </p:tgtEl>
                                        <p:attrNameLst>
                                          <p:attrName>style.visibility</p:attrName>
                                        </p:attrNameLst>
                                      </p:cBhvr>
                                      <p:to>
                                        <p:strVal val="visible"/>
                                      </p:to>
                                    </p:set>
                                    <p:animEffect transition="in" filter="fade">
                                      <p:cBhvr>
                                        <p:cTn id="30" dur="1000"/>
                                        <p:tgtEl>
                                          <p:spTgt spid="1417"/>
                                        </p:tgtEl>
                                      </p:cBhvr>
                                    </p:animEffect>
                                  </p:childTnLst>
                                </p:cTn>
                              </p:par>
                              <p:par>
                                <p:cTn id="31" presetID="10" presetClass="entr" presetSubtype="0" fill="hold" nodeType="withEffect">
                                  <p:stCondLst>
                                    <p:cond delay="0"/>
                                  </p:stCondLst>
                                  <p:childTnLst>
                                    <p:set>
                                      <p:cBhvr>
                                        <p:cTn id="32" dur="1" fill="hold">
                                          <p:stCondLst>
                                            <p:cond delay="0"/>
                                          </p:stCondLst>
                                        </p:cTn>
                                        <p:tgtEl>
                                          <p:spTgt spid="1426"/>
                                        </p:tgtEl>
                                        <p:attrNameLst>
                                          <p:attrName>style.visibility</p:attrName>
                                        </p:attrNameLst>
                                      </p:cBhvr>
                                      <p:to>
                                        <p:strVal val="visible"/>
                                      </p:to>
                                    </p:set>
                                    <p:animEffect transition="in" filter="fade">
                                      <p:cBhvr>
                                        <p:cTn id="33" dur="1000"/>
                                        <p:tgtEl>
                                          <p:spTgt spid="1426"/>
                                        </p:tgtEl>
                                      </p:cBhvr>
                                    </p:animEffect>
                                  </p:childTnLst>
                                </p:cTn>
                              </p:par>
                              <p:par>
                                <p:cTn id="34" presetID="10" presetClass="entr" presetSubtype="0" fill="hold" nodeType="withEffect">
                                  <p:stCondLst>
                                    <p:cond delay="0"/>
                                  </p:stCondLst>
                                  <p:childTnLst>
                                    <p:set>
                                      <p:cBhvr>
                                        <p:cTn id="35" dur="1" fill="hold">
                                          <p:stCondLst>
                                            <p:cond delay="0"/>
                                          </p:stCondLst>
                                        </p:cTn>
                                        <p:tgtEl>
                                          <p:spTgt spid="1427"/>
                                        </p:tgtEl>
                                        <p:attrNameLst>
                                          <p:attrName>style.visibility</p:attrName>
                                        </p:attrNameLst>
                                      </p:cBhvr>
                                      <p:to>
                                        <p:strVal val="visible"/>
                                      </p:to>
                                    </p:set>
                                    <p:animEffect transition="in" filter="fade">
                                      <p:cBhvr>
                                        <p:cTn id="36" dur="1000"/>
                                        <p:tgtEl>
                                          <p:spTgt spid="142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18"/>
                                        </p:tgtEl>
                                        <p:attrNameLst>
                                          <p:attrName>style.visibility</p:attrName>
                                        </p:attrNameLst>
                                      </p:cBhvr>
                                      <p:to>
                                        <p:strVal val="visible"/>
                                      </p:to>
                                    </p:set>
                                    <p:animEffect transition="in" filter="fade">
                                      <p:cBhvr>
                                        <p:cTn id="41" dur="1000"/>
                                        <p:tgtEl>
                                          <p:spTgt spid="1418"/>
                                        </p:tgtEl>
                                      </p:cBhvr>
                                    </p:animEffect>
                                  </p:childTnLst>
                                </p:cTn>
                              </p:par>
                              <p:par>
                                <p:cTn id="42" presetID="10" presetClass="entr" presetSubtype="0" fill="hold" nodeType="withEffect">
                                  <p:stCondLst>
                                    <p:cond delay="0"/>
                                  </p:stCondLst>
                                  <p:childTnLst>
                                    <p:set>
                                      <p:cBhvr>
                                        <p:cTn id="43" dur="1" fill="hold">
                                          <p:stCondLst>
                                            <p:cond delay="0"/>
                                          </p:stCondLst>
                                        </p:cTn>
                                        <p:tgtEl>
                                          <p:spTgt spid="1419"/>
                                        </p:tgtEl>
                                        <p:attrNameLst>
                                          <p:attrName>style.visibility</p:attrName>
                                        </p:attrNameLst>
                                      </p:cBhvr>
                                      <p:to>
                                        <p:strVal val="visible"/>
                                      </p:to>
                                    </p:set>
                                    <p:animEffect transition="in" filter="fade">
                                      <p:cBhvr>
                                        <p:cTn id="44" dur="1000"/>
                                        <p:tgtEl>
                                          <p:spTgt spid="1419"/>
                                        </p:tgtEl>
                                      </p:cBhvr>
                                    </p:animEffect>
                                  </p:childTnLst>
                                </p:cTn>
                              </p:par>
                              <p:par>
                                <p:cTn id="45" presetID="10" presetClass="entr" presetSubtype="0" fill="hold" nodeType="withEffect">
                                  <p:stCondLst>
                                    <p:cond delay="0"/>
                                  </p:stCondLst>
                                  <p:childTnLst>
                                    <p:set>
                                      <p:cBhvr>
                                        <p:cTn id="46" dur="1" fill="hold">
                                          <p:stCondLst>
                                            <p:cond delay="0"/>
                                          </p:stCondLst>
                                        </p:cTn>
                                        <p:tgtEl>
                                          <p:spTgt spid="1420"/>
                                        </p:tgtEl>
                                        <p:attrNameLst>
                                          <p:attrName>style.visibility</p:attrName>
                                        </p:attrNameLst>
                                      </p:cBhvr>
                                      <p:to>
                                        <p:strVal val="visible"/>
                                      </p:to>
                                    </p:set>
                                    <p:animEffect transition="in" filter="fade">
                                      <p:cBhvr>
                                        <p:cTn id="47" dur="1000"/>
                                        <p:tgtEl>
                                          <p:spTgt spid="1420"/>
                                        </p:tgtEl>
                                      </p:cBhvr>
                                    </p:animEffect>
                                  </p:childTnLst>
                                </p:cTn>
                              </p:par>
                              <p:par>
                                <p:cTn id="48" presetID="10" presetClass="entr" presetSubtype="0" fill="hold" nodeType="withEffect">
                                  <p:stCondLst>
                                    <p:cond delay="0"/>
                                  </p:stCondLst>
                                  <p:childTnLst>
                                    <p:set>
                                      <p:cBhvr>
                                        <p:cTn id="49" dur="1" fill="hold">
                                          <p:stCondLst>
                                            <p:cond delay="0"/>
                                          </p:stCondLst>
                                        </p:cTn>
                                        <p:tgtEl>
                                          <p:spTgt spid="1428"/>
                                        </p:tgtEl>
                                        <p:attrNameLst>
                                          <p:attrName>style.visibility</p:attrName>
                                        </p:attrNameLst>
                                      </p:cBhvr>
                                      <p:to>
                                        <p:strVal val="visible"/>
                                      </p:to>
                                    </p:set>
                                    <p:animEffect transition="in" filter="fade">
                                      <p:cBhvr>
                                        <p:cTn id="50" dur="1000"/>
                                        <p:tgtEl>
                                          <p:spTgt spid="1428"/>
                                        </p:tgtEl>
                                      </p:cBhvr>
                                    </p:animEffect>
                                  </p:childTnLst>
                                </p:cTn>
                              </p:par>
                              <p:par>
                                <p:cTn id="51" presetID="10" presetClass="entr" presetSubtype="0" fill="hold" nodeType="withEffect">
                                  <p:stCondLst>
                                    <p:cond delay="0"/>
                                  </p:stCondLst>
                                  <p:childTnLst>
                                    <p:set>
                                      <p:cBhvr>
                                        <p:cTn id="52" dur="1" fill="hold">
                                          <p:stCondLst>
                                            <p:cond delay="0"/>
                                          </p:stCondLst>
                                        </p:cTn>
                                        <p:tgtEl>
                                          <p:spTgt spid="1429"/>
                                        </p:tgtEl>
                                        <p:attrNameLst>
                                          <p:attrName>style.visibility</p:attrName>
                                        </p:attrNameLst>
                                      </p:cBhvr>
                                      <p:to>
                                        <p:strVal val="visible"/>
                                      </p:to>
                                    </p:set>
                                    <p:animEffect transition="in" filter="fade">
                                      <p:cBhvr>
                                        <p:cTn id="53" dur="1000"/>
                                        <p:tgtEl>
                                          <p:spTgt spid="14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21"/>
                                        </p:tgtEl>
                                        <p:attrNameLst>
                                          <p:attrName>style.visibility</p:attrName>
                                        </p:attrNameLst>
                                      </p:cBhvr>
                                      <p:to>
                                        <p:strVal val="visible"/>
                                      </p:to>
                                    </p:set>
                                    <p:animEffect transition="in" filter="fade">
                                      <p:cBhvr>
                                        <p:cTn id="58" dur="1000"/>
                                        <p:tgtEl>
                                          <p:spTgt spid="1421"/>
                                        </p:tgtEl>
                                      </p:cBhvr>
                                    </p:animEffect>
                                  </p:childTnLst>
                                </p:cTn>
                              </p:par>
                              <p:par>
                                <p:cTn id="59" presetID="10" presetClass="entr" presetSubtype="0" fill="hold" nodeType="withEffect">
                                  <p:stCondLst>
                                    <p:cond delay="0"/>
                                  </p:stCondLst>
                                  <p:childTnLst>
                                    <p:set>
                                      <p:cBhvr>
                                        <p:cTn id="60" dur="1" fill="hold">
                                          <p:stCondLst>
                                            <p:cond delay="0"/>
                                          </p:stCondLst>
                                        </p:cTn>
                                        <p:tgtEl>
                                          <p:spTgt spid="1422"/>
                                        </p:tgtEl>
                                        <p:attrNameLst>
                                          <p:attrName>style.visibility</p:attrName>
                                        </p:attrNameLst>
                                      </p:cBhvr>
                                      <p:to>
                                        <p:strVal val="visible"/>
                                      </p:to>
                                    </p:set>
                                    <p:animEffect transition="in" filter="fade">
                                      <p:cBhvr>
                                        <p:cTn id="61" dur="1000"/>
                                        <p:tgtEl>
                                          <p:spTgt spid="1422"/>
                                        </p:tgtEl>
                                      </p:cBhvr>
                                    </p:animEffect>
                                  </p:childTnLst>
                                </p:cTn>
                              </p:par>
                              <p:par>
                                <p:cTn id="62" presetID="10" presetClass="entr" presetSubtype="0" fill="hold" nodeType="withEffect">
                                  <p:stCondLst>
                                    <p:cond delay="0"/>
                                  </p:stCondLst>
                                  <p:childTnLst>
                                    <p:set>
                                      <p:cBhvr>
                                        <p:cTn id="63" dur="1" fill="hold">
                                          <p:stCondLst>
                                            <p:cond delay="0"/>
                                          </p:stCondLst>
                                        </p:cTn>
                                        <p:tgtEl>
                                          <p:spTgt spid="1423"/>
                                        </p:tgtEl>
                                        <p:attrNameLst>
                                          <p:attrName>style.visibility</p:attrName>
                                        </p:attrNameLst>
                                      </p:cBhvr>
                                      <p:to>
                                        <p:strVal val="visible"/>
                                      </p:to>
                                    </p:set>
                                    <p:animEffect transition="in" filter="fade">
                                      <p:cBhvr>
                                        <p:cTn id="64" dur="1000"/>
                                        <p:tgtEl>
                                          <p:spTgt spid="1423"/>
                                        </p:tgtEl>
                                      </p:cBhvr>
                                    </p:animEffect>
                                  </p:childTnLst>
                                </p:cTn>
                              </p:par>
                              <p:par>
                                <p:cTn id="65" presetID="10" presetClass="entr" presetSubtype="0" fill="hold" nodeType="withEffect">
                                  <p:stCondLst>
                                    <p:cond delay="0"/>
                                  </p:stCondLst>
                                  <p:childTnLst>
                                    <p:set>
                                      <p:cBhvr>
                                        <p:cTn id="66" dur="1" fill="hold">
                                          <p:stCondLst>
                                            <p:cond delay="0"/>
                                          </p:stCondLst>
                                        </p:cTn>
                                        <p:tgtEl>
                                          <p:spTgt spid="1430"/>
                                        </p:tgtEl>
                                        <p:attrNameLst>
                                          <p:attrName>style.visibility</p:attrName>
                                        </p:attrNameLst>
                                      </p:cBhvr>
                                      <p:to>
                                        <p:strVal val="visible"/>
                                      </p:to>
                                    </p:set>
                                    <p:animEffect transition="in" filter="fade">
                                      <p:cBhvr>
                                        <p:cTn id="67" dur="1000"/>
                                        <p:tgtEl>
                                          <p:spTgt spid="1430"/>
                                        </p:tgtEl>
                                      </p:cBhvr>
                                    </p:animEffect>
                                  </p:childTnLst>
                                </p:cTn>
                              </p:par>
                              <p:par>
                                <p:cTn id="68" presetID="10" presetClass="entr" presetSubtype="0" fill="hold" nodeType="withEffect">
                                  <p:stCondLst>
                                    <p:cond delay="0"/>
                                  </p:stCondLst>
                                  <p:childTnLst>
                                    <p:set>
                                      <p:cBhvr>
                                        <p:cTn id="69" dur="1" fill="hold">
                                          <p:stCondLst>
                                            <p:cond delay="0"/>
                                          </p:stCondLst>
                                        </p:cTn>
                                        <p:tgtEl>
                                          <p:spTgt spid="1431"/>
                                        </p:tgtEl>
                                        <p:attrNameLst>
                                          <p:attrName>style.visibility</p:attrName>
                                        </p:attrNameLst>
                                      </p:cBhvr>
                                      <p:to>
                                        <p:strVal val="visible"/>
                                      </p:to>
                                    </p:set>
                                    <p:animEffect transition="in" filter="fade">
                                      <p:cBhvr>
                                        <p:cTn id="70" dur="1000"/>
                                        <p:tgtEl>
                                          <p:spTgt spid="1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pic>
        <p:nvPicPr>
          <p:cNvPr id="1436" name="Google Shape;1436;p95"/>
          <p:cNvPicPr preferRelativeResize="0"/>
          <p:nvPr/>
        </p:nvPicPr>
        <p:blipFill rotWithShape="1">
          <a:blip r:embed="rId3">
            <a:alphaModFix/>
          </a:blip>
          <a:srcRect l="123" r="5018"/>
          <a:stretch/>
        </p:blipFill>
        <p:spPr>
          <a:xfrm rot="10800000">
            <a:off x="2738020" y="1268076"/>
            <a:ext cx="3667974" cy="2788099"/>
          </a:xfrm>
          <a:prstGeom prst="rect">
            <a:avLst/>
          </a:prstGeom>
          <a:noFill/>
          <a:ln>
            <a:noFill/>
          </a:ln>
        </p:spPr>
      </p:pic>
      <p:sp>
        <p:nvSpPr>
          <p:cNvPr id="1437" name="Google Shape;1437;p95"/>
          <p:cNvSpPr txBox="1">
            <a:spLocks noGrp="1"/>
          </p:cNvSpPr>
          <p:nvPr>
            <p:ph type="title"/>
          </p:nvPr>
        </p:nvSpPr>
        <p:spPr>
          <a:xfrm flipH="1">
            <a:off x="737813" y="1535500"/>
            <a:ext cx="37107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200K</a:t>
            </a:r>
            <a:endParaRPr/>
          </a:p>
        </p:txBody>
      </p:sp>
      <p:sp>
        <p:nvSpPr>
          <p:cNvPr id="1438" name="Google Shape;1438;p95"/>
          <p:cNvSpPr txBox="1">
            <a:spLocks noGrp="1"/>
          </p:cNvSpPr>
          <p:nvPr>
            <p:ph type="title" idx="2"/>
          </p:nvPr>
        </p:nvSpPr>
        <p:spPr>
          <a:xfrm flipH="1">
            <a:off x="4695488" y="1535500"/>
            <a:ext cx="37107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175K</a:t>
            </a:r>
            <a:endParaRPr/>
          </a:p>
        </p:txBody>
      </p:sp>
      <p:sp>
        <p:nvSpPr>
          <p:cNvPr id="1439" name="Google Shape;1439;p95"/>
          <p:cNvSpPr txBox="1">
            <a:spLocks noGrp="1"/>
          </p:cNvSpPr>
          <p:nvPr>
            <p:ph type="subTitle" idx="1"/>
          </p:nvPr>
        </p:nvSpPr>
        <p:spPr>
          <a:xfrm flipH="1">
            <a:off x="737813" y="2241524"/>
            <a:ext cx="37107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Medium"/>
                <a:ea typeface="Montserrat Medium"/>
                <a:cs typeface="Montserrat Medium"/>
                <a:sym typeface="Montserrat Medium"/>
              </a:rPr>
              <a:t>Venus has a beautiful name</a:t>
            </a:r>
            <a:endParaRPr>
              <a:latin typeface="Montserrat Medium"/>
              <a:ea typeface="Montserrat Medium"/>
              <a:cs typeface="Montserrat Medium"/>
              <a:sym typeface="Montserrat Medium"/>
            </a:endParaRPr>
          </a:p>
        </p:txBody>
      </p:sp>
      <p:sp>
        <p:nvSpPr>
          <p:cNvPr id="1440" name="Google Shape;1440;p95"/>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p:txBody>
      </p:sp>
      <p:sp>
        <p:nvSpPr>
          <p:cNvPr id="1441" name="Google Shape;1441;p95"/>
          <p:cNvSpPr txBox="1">
            <a:spLocks noGrp="1"/>
          </p:cNvSpPr>
          <p:nvPr>
            <p:ph type="subTitle" idx="5"/>
          </p:nvPr>
        </p:nvSpPr>
        <p:spPr>
          <a:xfrm flipH="1">
            <a:off x="737813" y="3784924"/>
            <a:ext cx="37107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Medium"/>
                <a:ea typeface="Montserrat Medium"/>
                <a:cs typeface="Montserrat Medium"/>
                <a:sym typeface="Montserrat Medium"/>
              </a:rPr>
              <a:t>Jupiter is a gas giant</a:t>
            </a:r>
            <a:endParaRPr>
              <a:latin typeface="Montserrat Medium"/>
              <a:ea typeface="Montserrat Medium"/>
              <a:cs typeface="Montserrat Medium"/>
              <a:sym typeface="Montserrat Medium"/>
            </a:endParaRPr>
          </a:p>
        </p:txBody>
      </p:sp>
      <p:sp>
        <p:nvSpPr>
          <p:cNvPr id="1442" name="Google Shape;1442;p95"/>
          <p:cNvSpPr txBox="1">
            <a:spLocks noGrp="1"/>
          </p:cNvSpPr>
          <p:nvPr>
            <p:ph type="title" idx="4"/>
          </p:nvPr>
        </p:nvSpPr>
        <p:spPr>
          <a:xfrm flipH="1">
            <a:off x="737813" y="3078900"/>
            <a:ext cx="37107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40K</a:t>
            </a:r>
            <a:endParaRPr/>
          </a:p>
        </p:txBody>
      </p:sp>
      <p:sp>
        <p:nvSpPr>
          <p:cNvPr id="1443" name="Google Shape;1443;p95"/>
          <p:cNvSpPr txBox="1">
            <a:spLocks noGrp="1"/>
          </p:cNvSpPr>
          <p:nvPr>
            <p:ph type="subTitle" idx="3"/>
          </p:nvPr>
        </p:nvSpPr>
        <p:spPr>
          <a:xfrm flipH="1">
            <a:off x="4695488" y="2241524"/>
            <a:ext cx="37107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latin typeface="Montserrat Medium"/>
                <a:ea typeface="Montserrat Medium"/>
                <a:cs typeface="Montserrat Medium"/>
                <a:sym typeface="Montserrat Medium"/>
              </a:rPr>
              <a:t>Saturn has several rings</a:t>
            </a:r>
            <a:endParaRPr>
              <a:latin typeface="Montserrat Medium"/>
              <a:ea typeface="Montserrat Medium"/>
              <a:cs typeface="Montserrat Medium"/>
              <a:sym typeface="Montserrat Medium"/>
            </a:endParaRPr>
          </a:p>
        </p:txBody>
      </p:sp>
      <p:sp>
        <p:nvSpPr>
          <p:cNvPr id="1444" name="Google Shape;1444;p95"/>
          <p:cNvSpPr txBox="1">
            <a:spLocks noGrp="1"/>
          </p:cNvSpPr>
          <p:nvPr>
            <p:ph type="title" idx="6"/>
          </p:nvPr>
        </p:nvSpPr>
        <p:spPr>
          <a:xfrm flipH="1">
            <a:off x="4695488" y="3078900"/>
            <a:ext cx="37107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135K</a:t>
            </a:r>
            <a:endParaRPr/>
          </a:p>
        </p:txBody>
      </p:sp>
      <p:sp>
        <p:nvSpPr>
          <p:cNvPr id="1445" name="Google Shape;1445;p95"/>
          <p:cNvSpPr txBox="1">
            <a:spLocks noGrp="1"/>
          </p:cNvSpPr>
          <p:nvPr>
            <p:ph type="subTitle" idx="7"/>
          </p:nvPr>
        </p:nvSpPr>
        <p:spPr>
          <a:xfrm flipH="1">
            <a:off x="4695488" y="3784924"/>
            <a:ext cx="37107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Medium"/>
                <a:ea typeface="Montserrat Medium"/>
                <a:cs typeface="Montserrat Medium"/>
                <a:sym typeface="Montserrat Medium"/>
              </a:rPr>
              <a:t>Mercury is a small planet</a:t>
            </a:r>
            <a:endParaRPr>
              <a:latin typeface="Montserrat Medium"/>
              <a:ea typeface="Montserrat Medium"/>
              <a:cs typeface="Montserrat Medium"/>
              <a:sym typeface="Montserrat Medium"/>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2"/>
        <p:cNvGrpSpPr/>
        <p:nvPr/>
      </p:nvGrpSpPr>
      <p:grpSpPr>
        <a:xfrm>
          <a:off x="0" y="0"/>
          <a:ext cx="0" cy="0"/>
          <a:chOff x="0" y="0"/>
          <a:chExt cx="0" cy="0"/>
        </a:xfrm>
      </p:grpSpPr>
      <p:sp>
        <p:nvSpPr>
          <p:cNvPr id="14" name="Subtitle 13">
            <a:extLst>
              <a:ext uri="{FF2B5EF4-FFF2-40B4-BE49-F238E27FC236}">
                <a16:creationId xmlns:a16="http://schemas.microsoft.com/office/drawing/2014/main" id="{0CC6648A-E592-70E0-6353-6B41B316AC8D}"/>
              </a:ext>
            </a:extLst>
          </p:cNvPr>
          <p:cNvSpPr>
            <a:spLocks noGrp="1"/>
          </p:cNvSpPr>
          <p:nvPr>
            <p:ph type="subTitle" idx="1"/>
          </p:nvPr>
        </p:nvSpPr>
        <p:spPr>
          <a:xfrm>
            <a:off x="1238596" y="914400"/>
            <a:ext cx="6666808" cy="3323968"/>
          </a:xfrm>
        </p:spPr>
        <p:txBody>
          <a:bodyPr/>
          <a:lstStyle/>
          <a:p>
            <a:pPr marL="0" indent="0"/>
            <a:r>
              <a:rPr lang="en-US" dirty="0"/>
              <a:t>Problem: </a:t>
            </a:r>
          </a:p>
          <a:p>
            <a:pPr marL="0" indent="0"/>
            <a:r>
              <a:rPr lang="en-US" dirty="0"/>
              <a:t>Model multiple phages, bacteria and resources in complex, possibly evolving, systems</a:t>
            </a:r>
          </a:p>
          <a:p>
            <a:pPr marL="0" indent="0"/>
            <a:r>
              <a:rPr lang="en-US" dirty="0"/>
              <a:t>10s to 100s of phages, bacteria and resources</a:t>
            </a:r>
          </a:p>
          <a:p>
            <a:pPr marL="0" indent="0"/>
            <a:r>
              <a:rPr lang="en-US" dirty="0"/>
              <a:t>Agents and interactions have differing characteristics</a:t>
            </a:r>
          </a:p>
          <a:p>
            <a:pPr marL="0" indent="0"/>
            <a:r>
              <a:rPr lang="en-US" dirty="0"/>
              <a:t>External (environment) influence</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96"/>
          <p:cNvSpPr txBox="1">
            <a:spLocks noGrp="1"/>
          </p:cNvSpPr>
          <p:nvPr>
            <p:ph type="title" idx="2"/>
          </p:nvPr>
        </p:nvSpPr>
        <p:spPr>
          <a:xfrm>
            <a:off x="885225" y="1207275"/>
            <a:ext cx="1569900" cy="40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JUPITER</a:t>
            </a:r>
            <a:endParaRPr/>
          </a:p>
        </p:txBody>
      </p:sp>
      <p:sp>
        <p:nvSpPr>
          <p:cNvPr id="1451" name="Google Shape;1451;p96"/>
          <p:cNvSpPr txBox="1">
            <a:spLocks noGrp="1"/>
          </p:cNvSpPr>
          <p:nvPr>
            <p:ph type="subTitle" idx="1"/>
          </p:nvPr>
        </p:nvSpPr>
        <p:spPr>
          <a:xfrm>
            <a:off x="2455275" y="1593325"/>
            <a:ext cx="4712700" cy="34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452" name="Google Shape;1452;p96"/>
          <p:cNvSpPr txBox="1">
            <a:spLocks noGrp="1"/>
          </p:cNvSpPr>
          <p:nvPr>
            <p:ph type="title" idx="3"/>
          </p:nvPr>
        </p:nvSpPr>
        <p:spPr>
          <a:xfrm>
            <a:off x="7167975" y="1207275"/>
            <a:ext cx="1090800" cy="40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40%</a:t>
            </a:r>
            <a:endParaRPr/>
          </a:p>
        </p:txBody>
      </p:sp>
      <p:sp>
        <p:nvSpPr>
          <p:cNvPr id="1453" name="Google Shape;1453;p9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PUBLIC SOLUTIONS</a:t>
            </a:r>
            <a:endParaRPr/>
          </a:p>
        </p:txBody>
      </p:sp>
      <p:sp>
        <p:nvSpPr>
          <p:cNvPr id="1454" name="Google Shape;1454;p96"/>
          <p:cNvSpPr/>
          <p:nvPr/>
        </p:nvSpPr>
        <p:spPr>
          <a:xfrm>
            <a:off x="2455263" y="1235775"/>
            <a:ext cx="4712700" cy="34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96"/>
          <p:cNvSpPr/>
          <p:nvPr/>
        </p:nvSpPr>
        <p:spPr>
          <a:xfrm>
            <a:off x="2455263" y="1235775"/>
            <a:ext cx="2030400" cy="343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96"/>
          <p:cNvSpPr txBox="1">
            <a:spLocks noGrp="1"/>
          </p:cNvSpPr>
          <p:nvPr>
            <p:ph type="title" idx="4"/>
          </p:nvPr>
        </p:nvSpPr>
        <p:spPr>
          <a:xfrm>
            <a:off x="885225" y="2037435"/>
            <a:ext cx="1569900" cy="40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MARS</a:t>
            </a:r>
            <a:endParaRPr/>
          </a:p>
        </p:txBody>
      </p:sp>
      <p:sp>
        <p:nvSpPr>
          <p:cNvPr id="1457" name="Google Shape;1457;p96"/>
          <p:cNvSpPr txBox="1">
            <a:spLocks noGrp="1"/>
          </p:cNvSpPr>
          <p:nvPr>
            <p:ph type="subTitle" idx="5"/>
          </p:nvPr>
        </p:nvSpPr>
        <p:spPr>
          <a:xfrm>
            <a:off x="2455275" y="2424971"/>
            <a:ext cx="4712700" cy="34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458" name="Google Shape;1458;p96"/>
          <p:cNvSpPr txBox="1">
            <a:spLocks noGrp="1"/>
          </p:cNvSpPr>
          <p:nvPr>
            <p:ph type="title" idx="6"/>
          </p:nvPr>
        </p:nvSpPr>
        <p:spPr>
          <a:xfrm>
            <a:off x="7167975" y="2038921"/>
            <a:ext cx="1090800" cy="40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60%</a:t>
            </a:r>
            <a:endParaRPr/>
          </a:p>
        </p:txBody>
      </p:sp>
      <p:sp>
        <p:nvSpPr>
          <p:cNvPr id="1459" name="Google Shape;1459;p96"/>
          <p:cNvSpPr txBox="1">
            <a:spLocks noGrp="1"/>
          </p:cNvSpPr>
          <p:nvPr>
            <p:ph type="title" idx="7"/>
          </p:nvPr>
        </p:nvSpPr>
        <p:spPr>
          <a:xfrm>
            <a:off x="885225" y="2869815"/>
            <a:ext cx="1569900" cy="40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a:t>
            </a:r>
            <a:endParaRPr/>
          </a:p>
        </p:txBody>
      </p:sp>
      <p:sp>
        <p:nvSpPr>
          <p:cNvPr id="1460" name="Google Shape;1460;p96"/>
          <p:cNvSpPr txBox="1">
            <a:spLocks noGrp="1"/>
          </p:cNvSpPr>
          <p:nvPr>
            <p:ph type="subTitle" idx="8"/>
          </p:nvPr>
        </p:nvSpPr>
        <p:spPr>
          <a:xfrm>
            <a:off x="2455275" y="3256617"/>
            <a:ext cx="4712700" cy="34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461" name="Google Shape;1461;p96"/>
          <p:cNvSpPr txBox="1">
            <a:spLocks noGrp="1"/>
          </p:cNvSpPr>
          <p:nvPr>
            <p:ph type="title" idx="9"/>
          </p:nvPr>
        </p:nvSpPr>
        <p:spPr>
          <a:xfrm>
            <a:off x="7167975" y="2870567"/>
            <a:ext cx="1090800" cy="40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a:t>
            </a:r>
            <a:endParaRPr/>
          </a:p>
        </p:txBody>
      </p:sp>
      <p:sp>
        <p:nvSpPr>
          <p:cNvPr id="1462" name="Google Shape;1462;p96"/>
          <p:cNvSpPr txBox="1">
            <a:spLocks noGrp="1"/>
          </p:cNvSpPr>
          <p:nvPr>
            <p:ph type="title" idx="13"/>
          </p:nvPr>
        </p:nvSpPr>
        <p:spPr>
          <a:xfrm>
            <a:off x="885225" y="3702213"/>
            <a:ext cx="1569900" cy="40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a:t>
            </a:r>
            <a:endParaRPr/>
          </a:p>
        </p:txBody>
      </p:sp>
      <p:sp>
        <p:nvSpPr>
          <p:cNvPr id="1463" name="Google Shape;1463;p96"/>
          <p:cNvSpPr txBox="1">
            <a:spLocks noGrp="1"/>
          </p:cNvSpPr>
          <p:nvPr>
            <p:ph type="subTitle" idx="14"/>
          </p:nvPr>
        </p:nvSpPr>
        <p:spPr>
          <a:xfrm>
            <a:off x="2455275" y="4088263"/>
            <a:ext cx="4712700" cy="34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of them all</a:t>
            </a:r>
            <a:endParaRPr/>
          </a:p>
        </p:txBody>
      </p:sp>
      <p:sp>
        <p:nvSpPr>
          <p:cNvPr id="1464" name="Google Shape;1464;p96"/>
          <p:cNvSpPr txBox="1">
            <a:spLocks noGrp="1"/>
          </p:cNvSpPr>
          <p:nvPr>
            <p:ph type="title" idx="15"/>
          </p:nvPr>
        </p:nvSpPr>
        <p:spPr>
          <a:xfrm>
            <a:off x="7167975" y="3702213"/>
            <a:ext cx="1090800" cy="40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1465" name="Google Shape;1465;p96"/>
          <p:cNvSpPr/>
          <p:nvPr/>
        </p:nvSpPr>
        <p:spPr>
          <a:xfrm>
            <a:off x="2455263" y="2065935"/>
            <a:ext cx="4712700" cy="34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96"/>
          <p:cNvSpPr/>
          <p:nvPr/>
        </p:nvSpPr>
        <p:spPr>
          <a:xfrm>
            <a:off x="2455275" y="2065935"/>
            <a:ext cx="2978700" cy="343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96"/>
          <p:cNvSpPr/>
          <p:nvPr/>
        </p:nvSpPr>
        <p:spPr>
          <a:xfrm>
            <a:off x="2455263" y="2898315"/>
            <a:ext cx="4712700" cy="34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96"/>
          <p:cNvSpPr/>
          <p:nvPr/>
        </p:nvSpPr>
        <p:spPr>
          <a:xfrm>
            <a:off x="2455267" y="2898315"/>
            <a:ext cx="797400" cy="343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96"/>
          <p:cNvSpPr/>
          <p:nvPr/>
        </p:nvSpPr>
        <p:spPr>
          <a:xfrm>
            <a:off x="2455263" y="3730713"/>
            <a:ext cx="4712700" cy="34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96"/>
          <p:cNvSpPr/>
          <p:nvPr/>
        </p:nvSpPr>
        <p:spPr>
          <a:xfrm>
            <a:off x="2455286" y="3730713"/>
            <a:ext cx="3893100" cy="343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97"/>
          <p:cNvSpPr txBox="1">
            <a:spLocks noGrp="1"/>
          </p:cNvSpPr>
          <p:nvPr>
            <p:ph type="title"/>
          </p:nvPr>
        </p:nvSpPr>
        <p:spPr>
          <a:xfrm>
            <a:off x="941550" y="1692300"/>
            <a:ext cx="72609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2,014,300,800 </a:t>
            </a:r>
            <a:endParaRPr/>
          </a:p>
        </p:txBody>
      </p:sp>
      <p:sp>
        <p:nvSpPr>
          <p:cNvPr id="1476" name="Google Shape;1476;p97"/>
          <p:cNvSpPr txBox="1">
            <a:spLocks noGrp="1"/>
          </p:cNvSpPr>
          <p:nvPr>
            <p:ph type="subTitle" idx="1"/>
          </p:nvPr>
        </p:nvSpPr>
        <p:spPr>
          <a:xfrm>
            <a:off x="1284000" y="3267075"/>
            <a:ext cx="65760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98"/>
          <p:cNvSpPr txBox="1">
            <a:spLocks noGrp="1"/>
          </p:cNvSpPr>
          <p:nvPr>
            <p:ph type="title"/>
          </p:nvPr>
        </p:nvSpPr>
        <p:spPr>
          <a:xfrm>
            <a:off x="2728450" y="1713000"/>
            <a:ext cx="5695500" cy="828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333,000.00 </a:t>
            </a:r>
            <a:endParaRPr/>
          </a:p>
        </p:txBody>
      </p:sp>
      <p:sp>
        <p:nvSpPr>
          <p:cNvPr id="1482" name="Google Shape;1482;p98"/>
          <p:cNvSpPr txBox="1">
            <a:spLocks noGrp="1"/>
          </p:cNvSpPr>
          <p:nvPr>
            <p:ph type="subTitle" idx="1"/>
          </p:nvPr>
        </p:nvSpPr>
        <p:spPr>
          <a:xfrm>
            <a:off x="2728450" y="2419022"/>
            <a:ext cx="5695500" cy="445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Sun’s mass compared to Earth’s</a:t>
            </a:r>
            <a:endParaRPr/>
          </a:p>
        </p:txBody>
      </p:sp>
      <p:sp>
        <p:nvSpPr>
          <p:cNvPr id="1483" name="Google Shape;1483;p98"/>
          <p:cNvSpPr txBox="1">
            <a:spLocks noGrp="1"/>
          </p:cNvSpPr>
          <p:nvPr>
            <p:ph type="title" idx="2"/>
          </p:nvPr>
        </p:nvSpPr>
        <p:spPr>
          <a:xfrm>
            <a:off x="2728450" y="3169131"/>
            <a:ext cx="5695500" cy="828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9h 55m 23s </a:t>
            </a:r>
            <a:endParaRPr/>
          </a:p>
        </p:txBody>
      </p:sp>
      <p:sp>
        <p:nvSpPr>
          <p:cNvPr id="1484" name="Google Shape;1484;p98"/>
          <p:cNvSpPr txBox="1">
            <a:spLocks noGrp="1"/>
          </p:cNvSpPr>
          <p:nvPr>
            <p:ph type="subTitle" idx="3"/>
          </p:nvPr>
        </p:nvSpPr>
        <p:spPr>
          <a:xfrm>
            <a:off x="2728450" y="3875152"/>
            <a:ext cx="5695500" cy="445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Jupiter’s rotation period </a:t>
            </a: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99"/>
          <p:cNvSpPr/>
          <p:nvPr/>
        </p:nvSpPr>
        <p:spPr>
          <a:xfrm flipH="1">
            <a:off x="1660500" y="2971125"/>
            <a:ext cx="660300" cy="66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99"/>
          <p:cNvSpPr/>
          <p:nvPr/>
        </p:nvSpPr>
        <p:spPr>
          <a:xfrm flipH="1">
            <a:off x="4241825" y="2971125"/>
            <a:ext cx="660300" cy="66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99"/>
          <p:cNvSpPr/>
          <p:nvPr/>
        </p:nvSpPr>
        <p:spPr>
          <a:xfrm flipH="1">
            <a:off x="6823150" y="2971125"/>
            <a:ext cx="660300" cy="66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99"/>
          <p:cNvSpPr/>
          <p:nvPr/>
        </p:nvSpPr>
        <p:spPr>
          <a:xfrm flipH="1">
            <a:off x="1660500" y="1076925"/>
            <a:ext cx="660300" cy="66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99"/>
          <p:cNvSpPr/>
          <p:nvPr/>
        </p:nvSpPr>
        <p:spPr>
          <a:xfrm flipH="1">
            <a:off x="4241825" y="1076925"/>
            <a:ext cx="660300" cy="66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99"/>
          <p:cNvSpPr/>
          <p:nvPr/>
        </p:nvSpPr>
        <p:spPr>
          <a:xfrm flipH="1">
            <a:off x="6823150" y="1076925"/>
            <a:ext cx="660300" cy="66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9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SOLUTIONS</a:t>
            </a:r>
            <a:endParaRPr/>
          </a:p>
        </p:txBody>
      </p:sp>
      <p:sp>
        <p:nvSpPr>
          <p:cNvPr id="1496" name="Google Shape;1496;p99"/>
          <p:cNvSpPr txBox="1">
            <a:spLocks noGrp="1"/>
          </p:cNvSpPr>
          <p:nvPr>
            <p:ph type="subTitle" idx="6"/>
          </p:nvPr>
        </p:nvSpPr>
        <p:spPr>
          <a:xfrm>
            <a:off x="720000" y="4087725"/>
            <a:ext cx="254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 </a:t>
            </a:r>
            <a:endParaRPr/>
          </a:p>
        </p:txBody>
      </p:sp>
      <p:sp>
        <p:nvSpPr>
          <p:cNvPr id="1497" name="Google Shape;1497;p99"/>
          <p:cNvSpPr txBox="1">
            <a:spLocks noGrp="1"/>
          </p:cNvSpPr>
          <p:nvPr>
            <p:ph type="title" idx="5"/>
          </p:nvPr>
        </p:nvSpPr>
        <p:spPr>
          <a:xfrm>
            <a:off x="720000" y="3656750"/>
            <a:ext cx="2541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498" name="Google Shape;1498;p99"/>
          <p:cNvSpPr txBox="1">
            <a:spLocks noGrp="1"/>
          </p:cNvSpPr>
          <p:nvPr>
            <p:ph type="title" idx="9"/>
          </p:nvPr>
        </p:nvSpPr>
        <p:spPr>
          <a:xfrm>
            <a:off x="5882650" y="1765925"/>
            <a:ext cx="2541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499" name="Google Shape;1499;p99"/>
          <p:cNvSpPr txBox="1">
            <a:spLocks noGrp="1"/>
          </p:cNvSpPr>
          <p:nvPr>
            <p:ph type="subTitle" idx="8"/>
          </p:nvPr>
        </p:nvSpPr>
        <p:spPr>
          <a:xfrm>
            <a:off x="3301325" y="4087725"/>
            <a:ext cx="254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1500" name="Google Shape;1500;p99"/>
          <p:cNvSpPr txBox="1">
            <a:spLocks noGrp="1"/>
          </p:cNvSpPr>
          <p:nvPr>
            <p:ph type="title" idx="2"/>
          </p:nvPr>
        </p:nvSpPr>
        <p:spPr>
          <a:xfrm>
            <a:off x="720000" y="1765925"/>
            <a:ext cx="2541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501" name="Google Shape;1501;p99"/>
          <p:cNvSpPr txBox="1">
            <a:spLocks noGrp="1"/>
          </p:cNvSpPr>
          <p:nvPr>
            <p:ph type="subTitle" idx="1"/>
          </p:nvPr>
        </p:nvSpPr>
        <p:spPr>
          <a:xfrm>
            <a:off x="720000" y="2193175"/>
            <a:ext cx="254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t>
            </a:r>
            <a:endParaRPr/>
          </a:p>
        </p:txBody>
      </p:sp>
      <p:sp>
        <p:nvSpPr>
          <p:cNvPr id="1502" name="Google Shape;1502;p99"/>
          <p:cNvSpPr txBox="1">
            <a:spLocks noGrp="1"/>
          </p:cNvSpPr>
          <p:nvPr>
            <p:ph type="title" idx="3"/>
          </p:nvPr>
        </p:nvSpPr>
        <p:spPr>
          <a:xfrm>
            <a:off x="3301325" y="1765925"/>
            <a:ext cx="2541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503" name="Google Shape;1503;p99"/>
          <p:cNvSpPr txBox="1">
            <a:spLocks noGrp="1"/>
          </p:cNvSpPr>
          <p:nvPr>
            <p:ph type="subTitle" idx="4"/>
          </p:nvPr>
        </p:nvSpPr>
        <p:spPr>
          <a:xfrm>
            <a:off x="3301325" y="2193175"/>
            <a:ext cx="254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504" name="Google Shape;1504;p99"/>
          <p:cNvSpPr txBox="1">
            <a:spLocks noGrp="1"/>
          </p:cNvSpPr>
          <p:nvPr>
            <p:ph type="title" idx="7"/>
          </p:nvPr>
        </p:nvSpPr>
        <p:spPr>
          <a:xfrm>
            <a:off x="3301325" y="3656750"/>
            <a:ext cx="2541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505" name="Google Shape;1505;p99"/>
          <p:cNvSpPr txBox="1">
            <a:spLocks noGrp="1"/>
          </p:cNvSpPr>
          <p:nvPr>
            <p:ph type="subTitle" idx="13"/>
          </p:nvPr>
        </p:nvSpPr>
        <p:spPr>
          <a:xfrm>
            <a:off x="5882650" y="2193175"/>
            <a:ext cx="254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506" name="Google Shape;1506;p99"/>
          <p:cNvSpPr txBox="1">
            <a:spLocks noGrp="1"/>
          </p:cNvSpPr>
          <p:nvPr>
            <p:ph type="title" idx="14"/>
          </p:nvPr>
        </p:nvSpPr>
        <p:spPr>
          <a:xfrm>
            <a:off x="5882650" y="3656750"/>
            <a:ext cx="2541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1507" name="Google Shape;1507;p99"/>
          <p:cNvSpPr txBox="1">
            <a:spLocks noGrp="1"/>
          </p:cNvSpPr>
          <p:nvPr>
            <p:ph type="subTitle" idx="15"/>
          </p:nvPr>
        </p:nvSpPr>
        <p:spPr>
          <a:xfrm>
            <a:off x="5882650" y="4087725"/>
            <a:ext cx="254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a:t>
            </a:r>
            <a:endParaRPr/>
          </a:p>
        </p:txBody>
      </p:sp>
      <p:grpSp>
        <p:nvGrpSpPr>
          <p:cNvPr id="1508" name="Google Shape;1508;p99"/>
          <p:cNvGrpSpPr/>
          <p:nvPr/>
        </p:nvGrpSpPr>
        <p:grpSpPr>
          <a:xfrm>
            <a:off x="1803263" y="3128239"/>
            <a:ext cx="374774" cy="346073"/>
            <a:chOff x="1989449" y="4282269"/>
            <a:chExt cx="374774" cy="346073"/>
          </a:xfrm>
        </p:grpSpPr>
        <p:sp>
          <p:nvSpPr>
            <p:cNvPr id="1509" name="Google Shape;1509;p99"/>
            <p:cNvSpPr/>
            <p:nvPr/>
          </p:nvSpPr>
          <p:spPr>
            <a:xfrm>
              <a:off x="2067590" y="4506432"/>
              <a:ext cx="78172" cy="70941"/>
            </a:xfrm>
            <a:custGeom>
              <a:avLst/>
              <a:gdLst/>
              <a:ahLst/>
              <a:cxnLst/>
              <a:rect l="l" t="t" r="r" b="b"/>
              <a:pathLst>
                <a:path w="2454" h="2227" extrusionOk="0">
                  <a:moveTo>
                    <a:pt x="1231" y="325"/>
                  </a:moveTo>
                  <a:cubicBezTo>
                    <a:pt x="1435" y="325"/>
                    <a:pt x="1638" y="399"/>
                    <a:pt x="1786" y="548"/>
                  </a:cubicBezTo>
                  <a:cubicBezTo>
                    <a:pt x="2096" y="857"/>
                    <a:pt x="2096" y="1369"/>
                    <a:pt x="1786" y="1667"/>
                  </a:cubicBezTo>
                  <a:cubicBezTo>
                    <a:pt x="1626" y="1822"/>
                    <a:pt x="1420" y="1899"/>
                    <a:pt x="1218" y="1899"/>
                  </a:cubicBezTo>
                  <a:cubicBezTo>
                    <a:pt x="1016" y="1899"/>
                    <a:pt x="816" y="1822"/>
                    <a:pt x="667" y="1667"/>
                  </a:cubicBezTo>
                  <a:cubicBezTo>
                    <a:pt x="358" y="1357"/>
                    <a:pt x="358" y="845"/>
                    <a:pt x="667" y="548"/>
                  </a:cubicBezTo>
                  <a:cubicBezTo>
                    <a:pt x="822" y="399"/>
                    <a:pt x="1027" y="325"/>
                    <a:pt x="1231" y="325"/>
                  </a:cubicBezTo>
                  <a:close/>
                  <a:moveTo>
                    <a:pt x="1237" y="0"/>
                  </a:moveTo>
                  <a:cubicBezTo>
                    <a:pt x="950" y="0"/>
                    <a:pt x="661" y="107"/>
                    <a:pt x="441" y="322"/>
                  </a:cubicBezTo>
                  <a:cubicBezTo>
                    <a:pt x="1" y="762"/>
                    <a:pt x="1" y="1476"/>
                    <a:pt x="441" y="1905"/>
                  </a:cubicBezTo>
                  <a:cubicBezTo>
                    <a:pt x="655" y="2119"/>
                    <a:pt x="944" y="2227"/>
                    <a:pt x="1233" y="2227"/>
                  </a:cubicBezTo>
                  <a:cubicBezTo>
                    <a:pt x="1522" y="2227"/>
                    <a:pt x="1810" y="2119"/>
                    <a:pt x="2025" y="1905"/>
                  </a:cubicBezTo>
                  <a:cubicBezTo>
                    <a:pt x="2453" y="1476"/>
                    <a:pt x="2453" y="762"/>
                    <a:pt x="2025" y="322"/>
                  </a:cubicBezTo>
                  <a:cubicBezTo>
                    <a:pt x="1810" y="107"/>
                    <a:pt x="1525" y="0"/>
                    <a:pt x="1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99"/>
            <p:cNvSpPr/>
            <p:nvPr/>
          </p:nvSpPr>
          <p:spPr>
            <a:xfrm>
              <a:off x="2036117" y="4422972"/>
              <a:ext cx="77790" cy="70973"/>
            </a:xfrm>
            <a:custGeom>
              <a:avLst/>
              <a:gdLst/>
              <a:ahLst/>
              <a:cxnLst/>
              <a:rect l="l" t="t" r="r" b="b"/>
              <a:pathLst>
                <a:path w="2442" h="2228" extrusionOk="0">
                  <a:moveTo>
                    <a:pt x="1224" y="328"/>
                  </a:moveTo>
                  <a:cubicBezTo>
                    <a:pt x="1426" y="328"/>
                    <a:pt x="1626" y="406"/>
                    <a:pt x="1774" y="560"/>
                  </a:cubicBezTo>
                  <a:cubicBezTo>
                    <a:pt x="2084" y="882"/>
                    <a:pt x="2084" y="1382"/>
                    <a:pt x="1774" y="1680"/>
                  </a:cubicBezTo>
                  <a:cubicBezTo>
                    <a:pt x="1620" y="1834"/>
                    <a:pt x="1420" y="1912"/>
                    <a:pt x="1219" y="1912"/>
                  </a:cubicBezTo>
                  <a:cubicBezTo>
                    <a:pt x="1018" y="1912"/>
                    <a:pt x="816" y="1834"/>
                    <a:pt x="655" y="1680"/>
                  </a:cubicBezTo>
                  <a:cubicBezTo>
                    <a:pt x="346" y="1370"/>
                    <a:pt x="346" y="858"/>
                    <a:pt x="655" y="560"/>
                  </a:cubicBezTo>
                  <a:cubicBezTo>
                    <a:pt x="816" y="406"/>
                    <a:pt x="1021" y="328"/>
                    <a:pt x="1224" y="328"/>
                  </a:cubicBezTo>
                  <a:close/>
                  <a:moveTo>
                    <a:pt x="1227" y="1"/>
                  </a:moveTo>
                  <a:cubicBezTo>
                    <a:pt x="941" y="1"/>
                    <a:pt x="655" y="108"/>
                    <a:pt x="441" y="322"/>
                  </a:cubicBezTo>
                  <a:cubicBezTo>
                    <a:pt x="0" y="763"/>
                    <a:pt x="0" y="1477"/>
                    <a:pt x="441" y="1906"/>
                  </a:cubicBezTo>
                  <a:cubicBezTo>
                    <a:pt x="655" y="2120"/>
                    <a:pt x="941" y="2227"/>
                    <a:pt x="1227" y="2227"/>
                  </a:cubicBezTo>
                  <a:cubicBezTo>
                    <a:pt x="1512" y="2227"/>
                    <a:pt x="1798" y="2120"/>
                    <a:pt x="2012" y="1906"/>
                  </a:cubicBezTo>
                  <a:cubicBezTo>
                    <a:pt x="2441" y="1477"/>
                    <a:pt x="2441" y="775"/>
                    <a:pt x="2012" y="322"/>
                  </a:cubicBezTo>
                  <a:cubicBezTo>
                    <a:pt x="1798" y="108"/>
                    <a:pt x="1512" y="1"/>
                    <a:pt x="1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99"/>
            <p:cNvSpPr/>
            <p:nvPr/>
          </p:nvSpPr>
          <p:spPr>
            <a:xfrm>
              <a:off x="2073292" y="4336327"/>
              <a:ext cx="77758" cy="71419"/>
            </a:xfrm>
            <a:custGeom>
              <a:avLst/>
              <a:gdLst/>
              <a:ahLst/>
              <a:cxnLst/>
              <a:rect l="l" t="t" r="r" b="b"/>
              <a:pathLst>
                <a:path w="2441" h="2242" extrusionOk="0">
                  <a:moveTo>
                    <a:pt x="1231" y="345"/>
                  </a:moveTo>
                  <a:cubicBezTo>
                    <a:pt x="1435" y="345"/>
                    <a:pt x="1637" y="423"/>
                    <a:pt x="1786" y="578"/>
                  </a:cubicBezTo>
                  <a:cubicBezTo>
                    <a:pt x="2084" y="875"/>
                    <a:pt x="2084" y="1375"/>
                    <a:pt x="1786" y="1697"/>
                  </a:cubicBezTo>
                  <a:cubicBezTo>
                    <a:pt x="1631" y="1852"/>
                    <a:pt x="1426" y="1929"/>
                    <a:pt x="1222" y="1929"/>
                  </a:cubicBezTo>
                  <a:cubicBezTo>
                    <a:pt x="1018" y="1929"/>
                    <a:pt x="816" y="1852"/>
                    <a:pt x="667" y="1697"/>
                  </a:cubicBezTo>
                  <a:cubicBezTo>
                    <a:pt x="357" y="1375"/>
                    <a:pt x="357" y="875"/>
                    <a:pt x="667" y="578"/>
                  </a:cubicBezTo>
                  <a:cubicBezTo>
                    <a:pt x="822" y="423"/>
                    <a:pt x="1027" y="345"/>
                    <a:pt x="1231" y="345"/>
                  </a:cubicBezTo>
                  <a:close/>
                  <a:moveTo>
                    <a:pt x="1216" y="0"/>
                  </a:moveTo>
                  <a:cubicBezTo>
                    <a:pt x="929" y="0"/>
                    <a:pt x="643" y="113"/>
                    <a:pt x="429" y="339"/>
                  </a:cubicBezTo>
                  <a:cubicBezTo>
                    <a:pt x="0" y="768"/>
                    <a:pt x="0" y="1482"/>
                    <a:pt x="429" y="1911"/>
                  </a:cubicBezTo>
                  <a:cubicBezTo>
                    <a:pt x="643" y="2131"/>
                    <a:pt x="929" y="2242"/>
                    <a:pt x="1216" y="2242"/>
                  </a:cubicBezTo>
                  <a:cubicBezTo>
                    <a:pt x="1503" y="2242"/>
                    <a:pt x="1792" y="2131"/>
                    <a:pt x="2012" y="1911"/>
                  </a:cubicBezTo>
                  <a:cubicBezTo>
                    <a:pt x="2441" y="1482"/>
                    <a:pt x="2441" y="768"/>
                    <a:pt x="2012" y="339"/>
                  </a:cubicBezTo>
                  <a:cubicBezTo>
                    <a:pt x="1792" y="113"/>
                    <a:pt x="1503" y="0"/>
                    <a:pt x="1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99"/>
            <p:cNvSpPr/>
            <p:nvPr/>
          </p:nvSpPr>
          <p:spPr>
            <a:xfrm>
              <a:off x="2181376" y="4334606"/>
              <a:ext cx="126719" cy="117449"/>
            </a:xfrm>
            <a:custGeom>
              <a:avLst/>
              <a:gdLst/>
              <a:ahLst/>
              <a:cxnLst/>
              <a:rect l="l" t="t" r="r" b="b"/>
              <a:pathLst>
                <a:path w="3978" h="3687" extrusionOk="0">
                  <a:moveTo>
                    <a:pt x="2013" y="1"/>
                  </a:moveTo>
                  <a:cubicBezTo>
                    <a:pt x="1542" y="1"/>
                    <a:pt x="1072" y="179"/>
                    <a:pt x="715" y="536"/>
                  </a:cubicBezTo>
                  <a:cubicBezTo>
                    <a:pt x="0" y="1251"/>
                    <a:pt x="0" y="2429"/>
                    <a:pt x="715" y="3144"/>
                  </a:cubicBezTo>
                  <a:cubicBezTo>
                    <a:pt x="1078" y="3507"/>
                    <a:pt x="1551" y="3686"/>
                    <a:pt x="2023" y="3686"/>
                  </a:cubicBezTo>
                  <a:cubicBezTo>
                    <a:pt x="2558" y="3686"/>
                    <a:pt x="3092" y="3456"/>
                    <a:pt x="3465" y="3001"/>
                  </a:cubicBezTo>
                  <a:cubicBezTo>
                    <a:pt x="3525" y="2918"/>
                    <a:pt x="3513" y="2810"/>
                    <a:pt x="3429" y="2751"/>
                  </a:cubicBezTo>
                  <a:cubicBezTo>
                    <a:pt x="3401" y="2732"/>
                    <a:pt x="3367" y="2722"/>
                    <a:pt x="3332" y="2722"/>
                  </a:cubicBezTo>
                  <a:cubicBezTo>
                    <a:pt x="3280" y="2722"/>
                    <a:pt x="3227" y="2744"/>
                    <a:pt x="3191" y="2787"/>
                  </a:cubicBezTo>
                  <a:cubicBezTo>
                    <a:pt x="2893" y="3168"/>
                    <a:pt x="2452" y="3359"/>
                    <a:pt x="2009" y="3359"/>
                  </a:cubicBezTo>
                  <a:cubicBezTo>
                    <a:pt x="1620" y="3359"/>
                    <a:pt x="1229" y="3212"/>
                    <a:pt x="929" y="2918"/>
                  </a:cubicBezTo>
                  <a:cubicBezTo>
                    <a:pt x="334" y="2322"/>
                    <a:pt x="334" y="1370"/>
                    <a:pt x="929" y="774"/>
                  </a:cubicBezTo>
                  <a:cubicBezTo>
                    <a:pt x="1227" y="477"/>
                    <a:pt x="1614" y="328"/>
                    <a:pt x="2001" y="328"/>
                  </a:cubicBezTo>
                  <a:cubicBezTo>
                    <a:pt x="2388" y="328"/>
                    <a:pt x="2775" y="477"/>
                    <a:pt x="3072" y="774"/>
                  </a:cubicBezTo>
                  <a:cubicBezTo>
                    <a:pt x="3465" y="1155"/>
                    <a:pt x="3620" y="1727"/>
                    <a:pt x="3465" y="2263"/>
                  </a:cubicBezTo>
                  <a:cubicBezTo>
                    <a:pt x="3441" y="2358"/>
                    <a:pt x="3501" y="2441"/>
                    <a:pt x="3572" y="2477"/>
                  </a:cubicBezTo>
                  <a:cubicBezTo>
                    <a:pt x="3585" y="2481"/>
                    <a:pt x="3598" y="2482"/>
                    <a:pt x="3611" y="2482"/>
                  </a:cubicBezTo>
                  <a:cubicBezTo>
                    <a:pt x="3683" y="2482"/>
                    <a:pt x="3755" y="2430"/>
                    <a:pt x="3775" y="2370"/>
                  </a:cubicBezTo>
                  <a:cubicBezTo>
                    <a:pt x="3977" y="1715"/>
                    <a:pt x="3799" y="1013"/>
                    <a:pt x="3310" y="536"/>
                  </a:cubicBezTo>
                  <a:cubicBezTo>
                    <a:pt x="2953" y="179"/>
                    <a:pt x="2483" y="1"/>
                    <a:pt x="2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99"/>
            <p:cNvSpPr/>
            <p:nvPr/>
          </p:nvSpPr>
          <p:spPr>
            <a:xfrm>
              <a:off x="1989449" y="4282269"/>
              <a:ext cx="374774" cy="346073"/>
            </a:xfrm>
            <a:custGeom>
              <a:avLst/>
              <a:gdLst/>
              <a:ahLst/>
              <a:cxnLst/>
              <a:rect l="l" t="t" r="r" b="b"/>
              <a:pathLst>
                <a:path w="11765" h="10864" extrusionOk="0">
                  <a:moveTo>
                    <a:pt x="6254" y="0"/>
                  </a:moveTo>
                  <a:cubicBezTo>
                    <a:pt x="6237" y="0"/>
                    <a:pt x="6221" y="0"/>
                    <a:pt x="6204" y="1"/>
                  </a:cubicBezTo>
                  <a:cubicBezTo>
                    <a:pt x="4001" y="12"/>
                    <a:pt x="2144" y="1310"/>
                    <a:pt x="1263" y="3108"/>
                  </a:cubicBezTo>
                  <a:cubicBezTo>
                    <a:pt x="1215" y="3179"/>
                    <a:pt x="1263" y="3287"/>
                    <a:pt x="1334" y="3334"/>
                  </a:cubicBezTo>
                  <a:cubicBezTo>
                    <a:pt x="1353" y="3344"/>
                    <a:pt x="1374" y="3348"/>
                    <a:pt x="1396" y="3348"/>
                  </a:cubicBezTo>
                  <a:cubicBezTo>
                    <a:pt x="1458" y="3348"/>
                    <a:pt x="1525" y="3312"/>
                    <a:pt x="1561" y="3251"/>
                  </a:cubicBezTo>
                  <a:cubicBezTo>
                    <a:pt x="1811" y="2739"/>
                    <a:pt x="2144" y="2275"/>
                    <a:pt x="2561" y="1858"/>
                  </a:cubicBezTo>
                  <a:cubicBezTo>
                    <a:pt x="3567" y="846"/>
                    <a:pt x="4895" y="340"/>
                    <a:pt x="6228" y="340"/>
                  </a:cubicBezTo>
                  <a:cubicBezTo>
                    <a:pt x="7544" y="340"/>
                    <a:pt x="8865" y="834"/>
                    <a:pt x="9883" y="1822"/>
                  </a:cubicBezTo>
                  <a:cubicBezTo>
                    <a:pt x="10621" y="2560"/>
                    <a:pt x="11109" y="3477"/>
                    <a:pt x="11324" y="4477"/>
                  </a:cubicBezTo>
                  <a:cubicBezTo>
                    <a:pt x="11492" y="5318"/>
                    <a:pt x="10844" y="6029"/>
                    <a:pt x="10051" y="6029"/>
                  </a:cubicBezTo>
                  <a:cubicBezTo>
                    <a:pt x="9946" y="6029"/>
                    <a:pt x="9837" y="6016"/>
                    <a:pt x="9728" y="5989"/>
                  </a:cubicBezTo>
                  <a:cubicBezTo>
                    <a:pt x="9511" y="5939"/>
                    <a:pt x="9295" y="5915"/>
                    <a:pt x="9085" y="5915"/>
                  </a:cubicBezTo>
                  <a:cubicBezTo>
                    <a:pt x="7462" y="5915"/>
                    <a:pt x="6126" y="7342"/>
                    <a:pt x="6347" y="9049"/>
                  </a:cubicBezTo>
                  <a:cubicBezTo>
                    <a:pt x="6469" y="9867"/>
                    <a:pt x="5812" y="10535"/>
                    <a:pt x="5051" y="10535"/>
                  </a:cubicBezTo>
                  <a:cubicBezTo>
                    <a:pt x="4925" y="10535"/>
                    <a:pt x="4796" y="10517"/>
                    <a:pt x="4668" y="10478"/>
                  </a:cubicBezTo>
                  <a:cubicBezTo>
                    <a:pt x="1989" y="9645"/>
                    <a:pt x="334" y="6704"/>
                    <a:pt x="1322" y="3834"/>
                  </a:cubicBezTo>
                  <a:cubicBezTo>
                    <a:pt x="1346" y="3751"/>
                    <a:pt x="1311" y="3656"/>
                    <a:pt x="1215" y="3632"/>
                  </a:cubicBezTo>
                  <a:cubicBezTo>
                    <a:pt x="1196" y="3624"/>
                    <a:pt x="1176" y="3620"/>
                    <a:pt x="1157" y="3620"/>
                  </a:cubicBezTo>
                  <a:cubicBezTo>
                    <a:pt x="1092" y="3620"/>
                    <a:pt x="1031" y="3663"/>
                    <a:pt x="1013" y="3727"/>
                  </a:cubicBezTo>
                  <a:cubicBezTo>
                    <a:pt x="1" y="6704"/>
                    <a:pt x="1668" y="9859"/>
                    <a:pt x="4585" y="10788"/>
                  </a:cubicBezTo>
                  <a:cubicBezTo>
                    <a:pt x="4749" y="10839"/>
                    <a:pt x="4915" y="10864"/>
                    <a:pt x="5079" y="10864"/>
                  </a:cubicBezTo>
                  <a:cubicBezTo>
                    <a:pt x="5451" y="10864"/>
                    <a:pt x="5811" y="10734"/>
                    <a:pt x="6109" y="10478"/>
                  </a:cubicBezTo>
                  <a:cubicBezTo>
                    <a:pt x="6549" y="10121"/>
                    <a:pt x="6752" y="9549"/>
                    <a:pt x="6680" y="9002"/>
                  </a:cubicBezTo>
                  <a:cubicBezTo>
                    <a:pt x="6481" y="7520"/>
                    <a:pt x="7653" y="6252"/>
                    <a:pt x="9076" y="6252"/>
                  </a:cubicBezTo>
                  <a:cubicBezTo>
                    <a:pt x="9266" y="6252"/>
                    <a:pt x="9461" y="6275"/>
                    <a:pt x="9657" y="6323"/>
                  </a:cubicBezTo>
                  <a:cubicBezTo>
                    <a:pt x="9781" y="6352"/>
                    <a:pt x="9908" y="6367"/>
                    <a:pt x="10033" y="6367"/>
                  </a:cubicBezTo>
                  <a:cubicBezTo>
                    <a:pt x="10460" y="6367"/>
                    <a:pt x="10880" y="6200"/>
                    <a:pt x="11193" y="5906"/>
                  </a:cubicBezTo>
                  <a:cubicBezTo>
                    <a:pt x="11574" y="5513"/>
                    <a:pt x="11764" y="4965"/>
                    <a:pt x="11645" y="4418"/>
                  </a:cubicBezTo>
                  <a:cubicBezTo>
                    <a:pt x="11113" y="1897"/>
                    <a:pt x="8910" y="0"/>
                    <a:pt x="6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99"/>
          <p:cNvGrpSpPr/>
          <p:nvPr/>
        </p:nvGrpSpPr>
        <p:grpSpPr>
          <a:xfrm>
            <a:off x="4389908" y="3121310"/>
            <a:ext cx="364135" cy="359930"/>
            <a:chOff x="2174559" y="3356116"/>
            <a:chExt cx="364135" cy="359930"/>
          </a:xfrm>
        </p:grpSpPr>
        <p:sp>
          <p:nvSpPr>
            <p:cNvPr id="1515" name="Google Shape;1515;p99"/>
            <p:cNvSpPr/>
            <p:nvPr/>
          </p:nvSpPr>
          <p:spPr>
            <a:xfrm>
              <a:off x="2273915" y="3452414"/>
              <a:ext cx="166920" cy="166920"/>
            </a:xfrm>
            <a:custGeom>
              <a:avLst/>
              <a:gdLst/>
              <a:ahLst/>
              <a:cxnLst/>
              <a:rect l="l" t="t" r="r" b="b"/>
              <a:pathLst>
                <a:path w="5240" h="5240" extrusionOk="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99"/>
            <p:cNvSpPr/>
            <p:nvPr/>
          </p:nvSpPr>
          <p:spPr>
            <a:xfrm>
              <a:off x="2174559" y="3356116"/>
              <a:ext cx="364135" cy="359930"/>
            </a:xfrm>
            <a:custGeom>
              <a:avLst/>
              <a:gdLst/>
              <a:ahLst/>
              <a:cxnLst/>
              <a:rect l="l" t="t" r="r" b="b"/>
              <a:pathLst>
                <a:path w="11431" h="11299" extrusionOk="0">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7" name="Google Shape;1517;p99"/>
          <p:cNvSpPr/>
          <p:nvPr/>
        </p:nvSpPr>
        <p:spPr>
          <a:xfrm>
            <a:off x="6970484" y="1225294"/>
            <a:ext cx="365632" cy="363561"/>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8" name="Google Shape;1518;p99"/>
          <p:cNvGrpSpPr/>
          <p:nvPr/>
        </p:nvGrpSpPr>
        <p:grpSpPr>
          <a:xfrm>
            <a:off x="4366228" y="1249281"/>
            <a:ext cx="411535" cy="315587"/>
            <a:chOff x="3042703" y="1529137"/>
            <a:chExt cx="411535" cy="315587"/>
          </a:xfrm>
        </p:grpSpPr>
        <p:sp>
          <p:nvSpPr>
            <p:cNvPr id="1519" name="Google Shape;1519;p99"/>
            <p:cNvSpPr/>
            <p:nvPr/>
          </p:nvSpPr>
          <p:spPr>
            <a:xfrm>
              <a:off x="3042703" y="1529137"/>
              <a:ext cx="411535" cy="315587"/>
            </a:xfrm>
            <a:custGeom>
              <a:avLst/>
              <a:gdLst/>
              <a:ahLst/>
              <a:cxnLst/>
              <a:rect l="l" t="t" r="r" b="b"/>
              <a:pathLst>
                <a:path w="12919" h="9907" extrusionOk="0">
                  <a:moveTo>
                    <a:pt x="191" y="0"/>
                  </a:moveTo>
                  <a:cubicBezTo>
                    <a:pt x="84" y="0"/>
                    <a:pt x="1" y="84"/>
                    <a:pt x="1" y="191"/>
                  </a:cubicBezTo>
                  <a:lnTo>
                    <a:pt x="1" y="9716"/>
                  </a:lnTo>
                  <a:cubicBezTo>
                    <a:pt x="1" y="9823"/>
                    <a:pt x="96" y="9906"/>
                    <a:pt x="191" y="9906"/>
                  </a:cubicBezTo>
                  <a:lnTo>
                    <a:pt x="2394" y="9906"/>
                  </a:lnTo>
                  <a:cubicBezTo>
                    <a:pt x="2501" y="9906"/>
                    <a:pt x="2584" y="9823"/>
                    <a:pt x="2584" y="9716"/>
                  </a:cubicBezTo>
                  <a:cubicBezTo>
                    <a:pt x="2584" y="9609"/>
                    <a:pt x="2501" y="9525"/>
                    <a:pt x="2394" y="9525"/>
                  </a:cubicBezTo>
                  <a:lnTo>
                    <a:pt x="382" y="9525"/>
                  </a:lnTo>
                  <a:lnTo>
                    <a:pt x="382" y="7989"/>
                  </a:lnTo>
                  <a:lnTo>
                    <a:pt x="8287" y="7989"/>
                  </a:lnTo>
                  <a:cubicBezTo>
                    <a:pt x="8394" y="7989"/>
                    <a:pt x="8478" y="7894"/>
                    <a:pt x="8478" y="7799"/>
                  </a:cubicBezTo>
                  <a:cubicBezTo>
                    <a:pt x="8478" y="7692"/>
                    <a:pt x="8394" y="7596"/>
                    <a:pt x="8287" y="7596"/>
                  </a:cubicBezTo>
                  <a:lnTo>
                    <a:pt x="382" y="7596"/>
                  </a:lnTo>
                  <a:lnTo>
                    <a:pt x="382" y="2167"/>
                  </a:lnTo>
                  <a:lnTo>
                    <a:pt x="12550" y="2167"/>
                  </a:lnTo>
                  <a:lnTo>
                    <a:pt x="12550" y="7596"/>
                  </a:lnTo>
                  <a:lnTo>
                    <a:pt x="9287" y="7596"/>
                  </a:lnTo>
                  <a:cubicBezTo>
                    <a:pt x="9180" y="7596"/>
                    <a:pt x="9097" y="7692"/>
                    <a:pt x="9097" y="7799"/>
                  </a:cubicBezTo>
                  <a:cubicBezTo>
                    <a:pt x="9097" y="7894"/>
                    <a:pt x="9180" y="7989"/>
                    <a:pt x="9287" y="7989"/>
                  </a:cubicBezTo>
                  <a:lnTo>
                    <a:pt x="12538" y="7989"/>
                  </a:lnTo>
                  <a:lnTo>
                    <a:pt x="12538" y="9525"/>
                  </a:lnTo>
                  <a:lnTo>
                    <a:pt x="3251" y="9525"/>
                  </a:lnTo>
                  <a:cubicBezTo>
                    <a:pt x="3144" y="9525"/>
                    <a:pt x="3049" y="9609"/>
                    <a:pt x="3049" y="9716"/>
                  </a:cubicBezTo>
                  <a:cubicBezTo>
                    <a:pt x="3049" y="9823"/>
                    <a:pt x="3144" y="9906"/>
                    <a:pt x="3251" y="9906"/>
                  </a:cubicBezTo>
                  <a:lnTo>
                    <a:pt x="12728" y="9906"/>
                  </a:lnTo>
                  <a:cubicBezTo>
                    <a:pt x="12835" y="9906"/>
                    <a:pt x="12919" y="9823"/>
                    <a:pt x="12919" y="9716"/>
                  </a:cubicBezTo>
                  <a:lnTo>
                    <a:pt x="12919" y="191"/>
                  </a:lnTo>
                  <a:cubicBezTo>
                    <a:pt x="12907" y="84"/>
                    <a:pt x="12835" y="0"/>
                    <a:pt x="12728" y="0"/>
                  </a:cubicBezTo>
                  <a:lnTo>
                    <a:pt x="6859" y="0"/>
                  </a:lnTo>
                  <a:cubicBezTo>
                    <a:pt x="6763" y="0"/>
                    <a:pt x="6668" y="84"/>
                    <a:pt x="6668" y="191"/>
                  </a:cubicBezTo>
                  <a:cubicBezTo>
                    <a:pt x="6668" y="298"/>
                    <a:pt x="6763" y="381"/>
                    <a:pt x="6859" y="381"/>
                  </a:cubicBezTo>
                  <a:lnTo>
                    <a:pt x="12538" y="381"/>
                  </a:lnTo>
                  <a:lnTo>
                    <a:pt x="12538" y="1810"/>
                  </a:lnTo>
                  <a:lnTo>
                    <a:pt x="370" y="1810"/>
                  </a:lnTo>
                  <a:lnTo>
                    <a:pt x="370" y="381"/>
                  </a:lnTo>
                  <a:lnTo>
                    <a:pt x="6001" y="381"/>
                  </a:lnTo>
                  <a:cubicBezTo>
                    <a:pt x="6108" y="381"/>
                    <a:pt x="6192" y="298"/>
                    <a:pt x="6192" y="191"/>
                  </a:cubicBezTo>
                  <a:cubicBezTo>
                    <a:pt x="6192" y="84"/>
                    <a:pt x="6097" y="0"/>
                    <a:pt x="6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99"/>
            <p:cNvSpPr/>
            <p:nvPr/>
          </p:nvSpPr>
          <p:spPr>
            <a:xfrm>
              <a:off x="3077967" y="1557965"/>
              <a:ext cx="12169" cy="12551"/>
            </a:xfrm>
            <a:custGeom>
              <a:avLst/>
              <a:gdLst/>
              <a:ahLst/>
              <a:cxnLst/>
              <a:rect l="l" t="t" r="r" b="b"/>
              <a:pathLst>
                <a:path w="382" h="394" extrusionOk="0">
                  <a:moveTo>
                    <a:pt x="191" y="0"/>
                  </a:moveTo>
                  <a:cubicBezTo>
                    <a:pt x="84" y="0"/>
                    <a:pt x="1" y="95"/>
                    <a:pt x="1" y="191"/>
                  </a:cubicBezTo>
                  <a:cubicBezTo>
                    <a:pt x="1" y="298"/>
                    <a:pt x="84" y="393"/>
                    <a:pt x="191" y="393"/>
                  </a:cubicBezTo>
                  <a:cubicBezTo>
                    <a:pt x="298" y="393"/>
                    <a:pt x="382" y="298"/>
                    <a:pt x="382" y="191"/>
                  </a:cubicBezTo>
                  <a:cubicBezTo>
                    <a:pt x="382" y="95"/>
                    <a:pt x="29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99"/>
            <p:cNvSpPr/>
            <p:nvPr/>
          </p:nvSpPr>
          <p:spPr>
            <a:xfrm>
              <a:off x="3099978" y="1557965"/>
              <a:ext cx="12551" cy="12551"/>
            </a:xfrm>
            <a:custGeom>
              <a:avLst/>
              <a:gdLst/>
              <a:ahLst/>
              <a:cxnLst/>
              <a:rect l="l" t="t" r="r" b="b"/>
              <a:pathLst>
                <a:path w="394" h="394" extrusionOk="0">
                  <a:moveTo>
                    <a:pt x="203" y="0"/>
                  </a:moveTo>
                  <a:cubicBezTo>
                    <a:pt x="96" y="0"/>
                    <a:pt x="0" y="95"/>
                    <a:pt x="0" y="191"/>
                  </a:cubicBezTo>
                  <a:cubicBezTo>
                    <a:pt x="0" y="298"/>
                    <a:pt x="96" y="393"/>
                    <a:pt x="203" y="393"/>
                  </a:cubicBezTo>
                  <a:cubicBezTo>
                    <a:pt x="298" y="393"/>
                    <a:pt x="393" y="298"/>
                    <a:pt x="393" y="191"/>
                  </a:cubicBezTo>
                  <a:cubicBezTo>
                    <a:pt x="393" y="95"/>
                    <a:pt x="298"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99"/>
            <p:cNvSpPr/>
            <p:nvPr/>
          </p:nvSpPr>
          <p:spPr>
            <a:xfrm>
              <a:off x="3122341" y="1557965"/>
              <a:ext cx="12551" cy="12551"/>
            </a:xfrm>
            <a:custGeom>
              <a:avLst/>
              <a:gdLst/>
              <a:ahLst/>
              <a:cxnLst/>
              <a:rect l="l" t="t" r="r" b="b"/>
              <a:pathLst>
                <a:path w="394" h="394" extrusionOk="0">
                  <a:moveTo>
                    <a:pt x="191" y="0"/>
                  </a:moveTo>
                  <a:cubicBezTo>
                    <a:pt x="96" y="0"/>
                    <a:pt x="1" y="95"/>
                    <a:pt x="1" y="191"/>
                  </a:cubicBezTo>
                  <a:cubicBezTo>
                    <a:pt x="1" y="298"/>
                    <a:pt x="96" y="393"/>
                    <a:pt x="191" y="393"/>
                  </a:cubicBezTo>
                  <a:cubicBezTo>
                    <a:pt x="298" y="393"/>
                    <a:pt x="394" y="298"/>
                    <a:pt x="394" y="191"/>
                  </a:cubicBezTo>
                  <a:cubicBezTo>
                    <a:pt x="394" y="95"/>
                    <a:pt x="29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99"/>
            <p:cNvSpPr/>
            <p:nvPr/>
          </p:nvSpPr>
          <p:spPr>
            <a:xfrm>
              <a:off x="3342331" y="1557965"/>
              <a:ext cx="79669" cy="12551"/>
            </a:xfrm>
            <a:custGeom>
              <a:avLst/>
              <a:gdLst/>
              <a:ahLst/>
              <a:cxnLst/>
              <a:rect l="l" t="t" r="r" b="b"/>
              <a:pathLst>
                <a:path w="2501" h="394" extrusionOk="0">
                  <a:moveTo>
                    <a:pt x="191" y="0"/>
                  </a:moveTo>
                  <a:cubicBezTo>
                    <a:pt x="84" y="0"/>
                    <a:pt x="0" y="95"/>
                    <a:pt x="0" y="191"/>
                  </a:cubicBezTo>
                  <a:cubicBezTo>
                    <a:pt x="0" y="298"/>
                    <a:pt x="96" y="393"/>
                    <a:pt x="191" y="393"/>
                  </a:cubicBezTo>
                  <a:lnTo>
                    <a:pt x="2310" y="393"/>
                  </a:lnTo>
                  <a:cubicBezTo>
                    <a:pt x="2417" y="393"/>
                    <a:pt x="2501" y="298"/>
                    <a:pt x="2501" y="191"/>
                  </a:cubicBezTo>
                  <a:cubicBezTo>
                    <a:pt x="2501" y="95"/>
                    <a:pt x="2417" y="0"/>
                    <a:pt x="2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99"/>
            <p:cNvSpPr/>
            <p:nvPr/>
          </p:nvSpPr>
          <p:spPr>
            <a:xfrm>
              <a:off x="3306303" y="1557965"/>
              <a:ext cx="26949" cy="12551"/>
            </a:xfrm>
            <a:custGeom>
              <a:avLst/>
              <a:gdLst/>
              <a:ahLst/>
              <a:cxnLst/>
              <a:rect l="l" t="t" r="r" b="b"/>
              <a:pathLst>
                <a:path w="846" h="394" extrusionOk="0">
                  <a:moveTo>
                    <a:pt x="191" y="0"/>
                  </a:moveTo>
                  <a:cubicBezTo>
                    <a:pt x="96" y="0"/>
                    <a:pt x="0" y="95"/>
                    <a:pt x="0" y="191"/>
                  </a:cubicBezTo>
                  <a:cubicBezTo>
                    <a:pt x="0" y="298"/>
                    <a:pt x="96" y="393"/>
                    <a:pt x="191" y="393"/>
                  </a:cubicBezTo>
                  <a:lnTo>
                    <a:pt x="655" y="393"/>
                  </a:lnTo>
                  <a:cubicBezTo>
                    <a:pt x="762" y="393"/>
                    <a:pt x="846" y="298"/>
                    <a:pt x="846" y="191"/>
                  </a:cubicBezTo>
                  <a:cubicBezTo>
                    <a:pt x="846" y="95"/>
                    <a:pt x="762" y="0"/>
                    <a:pt x="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99"/>
            <p:cNvSpPr/>
            <p:nvPr/>
          </p:nvSpPr>
          <p:spPr>
            <a:xfrm>
              <a:off x="3165217" y="1622822"/>
              <a:ext cx="166888" cy="121750"/>
            </a:xfrm>
            <a:custGeom>
              <a:avLst/>
              <a:gdLst/>
              <a:ahLst/>
              <a:cxnLst/>
              <a:rect l="l" t="t" r="r" b="b"/>
              <a:pathLst>
                <a:path w="5239" h="3822" extrusionOk="0">
                  <a:moveTo>
                    <a:pt x="4048" y="381"/>
                  </a:moveTo>
                  <a:cubicBezTo>
                    <a:pt x="4489" y="381"/>
                    <a:pt x="4846" y="738"/>
                    <a:pt x="4846" y="1179"/>
                  </a:cubicBezTo>
                  <a:lnTo>
                    <a:pt x="4846" y="2655"/>
                  </a:lnTo>
                  <a:cubicBezTo>
                    <a:pt x="4846" y="3096"/>
                    <a:pt x="4489" y="3453"/>
                    <a:pt x="4048" y="3453"/>
                  </a:cubicBezTo>
                  <a:lnTo>
                    <a:pt x="1155" y="3453"/>
                  </a:lnTo>
                  <a:cubicBezTo>
                    <a:pt x="715" y="3453"/>
                    <a:pt x="357" y="3096"/>
                    <a:pt x="357" y="2655"/>
                  </a:cubicBezTo>
                  <a:lnTo>
                    <a:pt x="357" y="1179"/>
                  </a:lnTo>
                  <a:cubicBezTo>
                    <a:pt x="357" y="738"/>
                    <a:pt x="715" y="381"/>
                    <a:pt x="1155" y="381"/>
                  </a:cubicBezTo>
                  <a:close/>
                  <a:moveTo>
                    <a:pt x="1167" y="0"/>
                  </a:moveTo>
                  <a:cubicBezTo>
                    <a:pt x="512" y="0"/>
                    <a:pt x="0" y="536"/>
                    <a:pt x="0" y="1179"/>
                  </a:cubicBezTo>
                  <a:lnTo>
                    <a:pt x="0" y="2655"/>
                  </a:lnTo>
                  <a:cubicBezTo>
                    <a:pt x="0" y="3310"/>
                    <a:pt x="536" y="3822"/>
                    <a:pt x="1167" y="3822"/>
                  </a:cubicBezTo>
                  <a:lnTo>
                    <a:pt x="4060" y="3822"/>
                  </a:lnTo>
                  <a:cubicBezTo>
                    <a:pt x="4715" y="3822"/>
                    <a:pt x="5239" y="3286"/>
                    <a:pt x="5239" y="2655"/>
                  </a:cubicBezTo>
                  <a:lnTo>
                    <a:pt x="5239" y="1179"/>
                  </a:lnTo>
                  <a:cubicBezTo>
                    <a:pt x="5239" y="524"/>
                    <a:pt x="4703" y="0"/>
                    <a:pt x="4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99"/>
            <p:cNvSpPr/>
            <p:nvPr/>
          </p:nvSpPr>
          <p:spPr>
            <a:xfrm>
              <a:off x="3222843" y="1657226"/>
              <a:ext cx="54281" cy="53612"/>
            </a:xfrm>
            <a:custGeom>
              <a:avLst/>
              <a:gdLst/>
              <a:ahLst/>
              <a:cxnLst/>
              <a:rect l="l" t="t" r="r" b="b"/>
              <a:pathLst>
                <a:path w="1704" h="1683" extrusionOk="0">
                  <a:moveTo>
                    <a:pt x="394" y="396"/>
                  </a:moveTo>
                  <a:lnTo>
                    <a:pt x="1287" y="849"/>
                  </a:lnTo>
                  <a:lnTo>
                    <a:pt x="394" y="1278"/>
                  </a:lnTo>
                  <a:lnTo>
                    <a:pt x="394" y="396"/>
                  </a:lnTo>
                  <a:close/>
                  <a:moveTo>
                    <a:pt x="358" y="0"/>
                  </a:moveTo>
                  <a:cubicBezTo>
                    <a:pt x="293" y="0"/>
                    <a:pt x="227" y="18"/>
                    <a:pt x="168" y="51"/>
                  </a:cubicBezTo>
                  <a:cubicBezTo>
                    <a:pt x="61" y="111"/>
                    <a:pt x="1" y="230"/>
                    <a:pt x="1" y="349"/>
                  </a:cubicBezTo>
                  <a:lnTo>
                    <a:pt x="1" y="1325"/>
                  </a:lnTo>
                  <a:cubicBezTo>
                    <a:pt x="1" y="1444"/>
                    <a:pt x="61" y="1563"/>
                    <a:pt x="168" y="1623"/>
                  </a:cubicBezTo>
                  <a:cubicBezTo>
                    <a:pt x="227" y="1647"/>
                    <a:pt x="287" y="1682"/>
                    <a:pt x="358" y="1682"/>
                  </a:cubicBezTo>
                  <a:cubicBezTo>
                    <a:pt x="418" y="1682"/>
                    <a:pt x="465" y="1659"/>
                    <a:pt x="513" y="1647"/>
                  </a:cubicBezTo>
                  <a:lnTo>
                    <a:pt x="1489" y="1170"/>
                  </a:lnTo>
                  <a:cubicBezTo>
                    <a:pt x="1608" y="1111"/>
                    <a:pt x="1680" y="992"/>
                    <a:pt x="1680" y="861"/>
                  </a:cubicBezTo>
                  <a:cubicBezTo>
                    <a:pt x="1704" y="706"/>
                    <a:pt x="1620" y="575"/>
                    <a:pt x="1489" y="516"/>
                  </a:cubicBezTo>
                  <a:lnTo>
                    <a:pt x="513" y="39"/>
                  </a:lnTo>
                  <a:cubicBezTo>
                    <a:pt x="465" y="12"/>
                    <a:pt x="412"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99"/>
            <p:cNvSpPr/>
            <p:nvPr/>
          </p:nvSpPr>
          <p:spPr>
            <a:xfrm>
              <a:off x="3087459" y="1800700"/>
              <a:ext cx="160454" cy="12519"/>
            </a:xfrm>
            <a:custGeom>
              <a:avLst/>
              <a:gdLst/>
              <a:ahLst/>
              <a:cxnLst/>
              <a:rect l="l" t="t" r="r" b="b"/>
              <a:pathLst>
                <a:path w="5037" h="393" extrusionOk="0">
                  <a:moveTo>
                    <a:pt x="191" y="0"/>
                  </a:moveTo>
                  <a:cubicBezTo>
                    <a:pt x="84" y="0"/>
                    <a:pt x="0" y="95"/>
                    <a:pt x="0" y="191"/>
                  </a:cubicBezTo>
                  <a:cubicBezTo>
                    <a:pt x="0" y="298"/>
                    <a:pt x="84" y="393"/>
                    <a:pt x="191" y="393"/>
                  </a:cubicBezTo>
                  <a:lnTo>
                    <a:pt x="4846" y="393"/>
                  </a:lnTo>
                  <a:cubicBezTo>
                    <a:pt x="4953" y="393"/>
                    <a:pt x="5037" y="298"/>
                    <a:pt x="5037" y="191"/>
                  </a:cubicBezTo>
                  <a:cubicBezTo>
                    <a:pt x="5037" y="95"/>
                    <a:pt x="4953" y="0"/>
                    <a:pt x="4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99"/>
            <p:cNvSpPr/>
            <p:nvPr/>
          </p:nvSpPr>
          <p:spPr>
            <a:xfrm>
              <a:off x="3368866" y="1800318"/>
              <a:ext cx="43673" cy="12169"/>
            </a:xfrm>
            <a:custGeom>
              <a:avLst/>
              <a:gdLst/>
              <a:ahLst/>
              <a:cxnLst/>
              <a:rect l="l" t="t" r="r" b="b"/>
              <a:pathLst>
                <a:path w="1371" h="382" extrusionOk="0">
                  <a:moveTo>
                    <a:pt x="191" y="0"/>
                  </a:moveTo>
                  <a:cubicBezTo>
                    <a:pt x="84" y="0"/>
                    <a:pt x="1" y="84"/>
                    <a:pt x="1" y="191"/>
                  </a:cubicBezTo>
                  <a:cubicBezTo>
                    <a:pt x="1" y="298"/>
                    <a:pt x="96" y="381"/>
                    <a:pt x="191" y="381"/>
                  </a:cubicBezTo>
                  <a:lnTo>
                    <a:pt x="1180" y="381"/>
                  </a:lnTo>
                  <a:cubicBezTo>
                    <a:pt x="1287" y="381"/>
                    <a:pt x="1370" y="298"/>
                    <a:pt x="1370" y="191"/>
                  </a:cubicBezTo>
                  <a:cubicBezTo>
                    <a:pt x="1370" y="84"/>
                    <a:pt x="1287" y="0"/>
                    <a:pt x="1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9" name="Google Shape;1529;p99"/>
          <p:cNvSpPr/>
          <p:nvPr/>
        </p:nvSpPr>
        <p:spPr>
          <a:xfrm>
            <a:off x="1817120" y="1228432"/>
            <a:ext cx="347060" cy="357286"/>
          </a:xfrm>
          <a:custGeom>
            <a:avLst/>
            <a:gdLst/>
            <a:ahLst/>
            <a:cxnLst/>
            <a:rect l="l" t="t" r="r" b="b"/>
            <a:pathLst>
              <a:path w="10895" h="11216" extrusionOk="0">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0" name="Google Shape;1530;p99"/>
          <p:cNvGrpSpPr/>
          <p:nvPr/>
        </p:nvGrpSpPr>
        <p:grpSpPr>
          <a:xfrm>
            <a:off x="6975788" y="3137177"/>
            <a:ext cx="355024" cy="332630"/>
            <a:chOff x="2623237" y="2431047"/>
            <a:chExt cx="355024" cy="332630"/>
          </a:xfrm>
        </p:grpSpPr>
        <p:sp>
          <p:nvSpPr>
            <p:cNvPr id="1531" name="Google Shape;1531;p99"/>
            <p:cNvSpPr/>
            <p:nvPr/>
          </p:nvSpPr>
          <p:spPr>
            <a:xfrm>
              <a:off x="2655856" y="2604370"/>
              <a:ext cx="48579" cy="64506"/>
            </a:xfrm>
            <a:custGeom>
              <a:avLst/>
              <a:gdLst/>
              <a:ahLst/>
              <a:cxnLst/>
              <a:rect l="l" t="t" r="r" b="b"/>
              <a:pathLst>
                <a:path w="1525" h="2025" extrusionOk="0">
                  <a:moveTo>
                    <a:pt x="762" y="346"/>
                  </a:moveTo>
                  <a:cubicBezTo>
                    <a:pt x="1000" y="346"/>
                    <a:pt x="1191" y="536"/>
                    <a:pt x="1191" y="774"/>
                  </a:cubicBezTo>
                  <a:lnTo>
                    <a:pt x="1191" y="1715"/>
                  </a:lnTo>
                  <a:lnTo>
                    <a:pt x="345" y="1715"/>
                  </a:lnTo>
                  <a:lnTo>
                    <a:pt x="345" y="774"/>
                  </a:lnTo>
                  <a:lnTo>
                    <a:pt x="334" y="774"/>
                  </a:lnTo>
                  <a:cubicBezTo>
                    <a:pt x="334" y="536"/>
                    <a:pt x="524" y="346"/>
                    <a:pt x="762" y="346"/>
                  </a:cubicBezTo>
                  <a:close/>
                  <a:moveTo>
                    <a:pt x="762" y="0"/>
                  </a:moveTo>
                  <a:cubicBezTo>
                    <a:pt x="345" y="0"/>
                    <a:pt x="0" y="346"/>
                    <a:pt x="0" y="762"/>
                  </a:cubicBezTo>
                  <a:lnTo>
                    <a:pt x="0" y="1858"/>
                  </a:lnTo>
                  <a:cubicBezTo>
                    <a:pt x="0" y="1953"/>
                    <a:pt x="72" y="2024"/>
                    <a:pt x="167" y="2024"/>
                  </a:cubicBezTo>
                  <a:lnTo>
                    <a:pt x="1357" y="2024"/>
                  </a:lnTo>
                  <a:cubicBezTo>
                    <a:pt x="1441" y="2024"/>
                    <a:pt x="1524" y="1953"/>
                    <a:pt x="1524" y="1858"/>
                  </a:cubicBezTo>
                  <a:lnTo>
                    <a:pt x="1524" y="762"/>
                  </a:lnTo>
                  <a:cubicBezTo>
                    <a:pt x="1524" y="346"/>
                    <a:pt x="1179" y="0"/>
                    <a:pt x="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99"/>
            <p:cNvSpPr/>
            <p:nvPr/>
          </p:nvSpPr>
          <p:spPr>
            <a:xfrm>
              <a:off x="2623237" y="2431047"/>
              <a:ext cx="355024" cy="332630"/>
            </a:xfrm>
            <a:custGeom>
              <a:avLst/>
              <a:gdLst/>
              <a:ahLst/>
              <a:cxnLst/>
              <a:rect l="l" t="t" r="r" b="b"/>
              <a:pathLst>
                <a:path w="11145" h="10442" extrusionOk="0">
                  <a:moveTo>
                    <a:pt x="8692" y="2608"/>
                  </a:moveTo>
                  <a:cubicBezTo>
                    <a:pt x="8716" y="2608"/>
                    <a:pt x="8751" y="2643"/>
                    <a:pt x="8751" y="2667"/>
                  </a:cubicBezTo>
                  <a:lnTo>
                    <a:pt x="8751" y="3024"/>
                  </a:lnTo>
                  <a:cubicBezTo>
                    <a:pt x="8751" y="3060"/>
                    <a:pt x="8716" y="3084"/>
                    <a:pt x="8692" y="3084"/>
                  </a:cubicBezTo>
                  <a:lnTo>
                    <a:pt x="2453" y="3084"/>
                  </a:lnTo>
                  <a:cubicBezTo>
                    <a:pt x="2441" y="3084"/>
                    <a:pt x="2405" y="3060"/>
                    <a:pt x="2405" y="3024"/>
                  </a:cubicBezTo>
                  <a:lnTo>
                    <a:pt x="2405" y="2667"/>
                  </a:lnTo>
                  <a:cubicBezTo>
                    <a:pt x="2405" y="2643"/>
                    <a:pt x="2441" y="2608"/>
                    <a:pt x="2465" y="2608"/>
                  </a:cubicBezTo>
                  <a:close/>
                  <a:moveTo>
                    <a:pt x="8096" y="3405"/>
                  </a:moveTo>
                  <a:lnTo>
                    <a:pt x="8096" y="3834"/>
                  </a:lnTo>
                  <a:lnTo>
                    <a:pt x="7977" y="3953"/>
                  </a:lnTo>
                  <a:lnTo>
                    <a:pt x="7227" y="3953"/>
                  </a:lnTo>
                  <a:lnTo>
                    <a:pt x="7108" y="3834"/>
                  </a:lnTo>
                  <a:lnTo>
                    <a:pt x="7108" y="3405"/>
                  </a:lnTo>
                  <a:close/>
                  <a:moveTo>
                    <a:pt x="4048" y="3417"/>
                  </a:moveTo>
                  <a:lnTo>
                    <a:pt x="4048" y="3846"/>
                  </a:lnTo>
                  <a:lnTo>
                    <a:pt x="3929" y="3965"/>
                  </a:lnTo>
                  <a:lnTo>
                    <a:pt x="3179" y="3965"/>
                  </a:lnTo>
                  <a:lnTo>
                    <a:pt x="3060" y="3846"/>
                  </a:lnTo>
                  <a:lnTo>
                    <a:pt x="3060" y="3417"/>
                  </a:lnTo>
                  <a:close/>
                  <a:moveTo>
                    <a:pt x="2739" y="3417"/>
                  </a:moveTo>
                  <a:lnTo>
                    <a:pt x="2739" y="3905"/>
                  </a:lnTo>
                  <a:cubicBezTo>
                    <a:pt x="2739" y="3953"/>
                    <a:pt x="2751" y="4001"/>
                    <a:pt x="2774" y="4025"/>
                  </a:cubicBezTo>
                  <a:lnTo>
                    <a:pt x="2941" y="4191"/>
                  </a:lnTo>
                  <a:lnTo>
                    <a:pt x="2941" y="4667"/>
                  </a:lnTo>
                  <a:lnTo>
                    <a:pt x="357" y="4667"/>
                  </a:lnTo>
                  <a:lnTo>
                    <a:pt x="476" y="3453"/>
                  </a:lnTo>
                  <a:cubicBezTo>
                    <a:pt x="476" y="3429"/>
                    <a:pt x="500" y="3417"/>
                    <a:pt x="536" y="3417"/>
                  </a:cubicBezTo>
                  <a:close/>
                  <a:moveTo>
                    <a:pt x="10621" y="3417"/>
                  </a:moveTo>
                  <a:cubicBezTo>
                    <a:pt x="10656" y="3417"/>
                    <a:pt x="10668" y="3429"/>
                    <a:pt x="10680" y="3453"/>
                  </a:cubicBezTo>
                  <a:lnTo>
                    <a:pt x="10799" y="4667"/>
                  </a:lnTo>
                  <a:lnTo>
                    <a:pt x="8204" y="4667"/>
                  </a:lnTo>
                  <a:lnTo>
                    <a:pt x="8204" y="4191"/>
                  </a:lnTo>
                  <a:lnTo>
                    <a:pt x="8382" y="4025"/>
                  </a:lnTo>
                  <a:cubicBezTo>
                    <a:pt x="8406" y="4001"/>
                    <a:pt x="8418" y="3953"/>
                    <a:pt x="8418" y="3905"/>
                  </a:cubicBezTo>
                  <a:lnTo>
                    <a:pt x="8418" y="3417"/>
                  </a:lnTo>
                  <a:close/>
                  <a:moveTo>
                    <a:pt x="3834" y="4298"/>
                  </a:moveTo>
                  <a:lnTo>
                    <a:pt x="3834" y="7644"/>
                  </a:lnTo>
                  <a:lnTo>
                    <a:pt x="3286" y="7644"/>
                  </a:lnTo>
                  <a:lnTo>
                    <a:pt x="3286" y="4298"/>
                  </a:lnTo>
                  <a:close/>
                  <a:moveTo>
                    <a:pt x="7870" y="4298"/>
                  </a:moveTo>
                  <a:lnTo>
                    <a:pt x="7870" y="7644"/>
                  </a:lnTo>
                  <a:lnTo>
                    <a:pt x="7323" y="7644"/>
                  </a:lnTo>
                  <a:lnTo>
                    <a:pt x="7323" y="4298"/>
                  </a:lnTo>
                  <a:close/>
                  <a:moveTo>
                    <a:pt x="5563" y="6230"/>
                  </a:moveTo>
                  <a:cubicBezTo>
                    <a:pt x="5617" y="6230"/>
                    <a:pt x="5674" y="6245"/>
                    <a:pt x="5727" y="6275"/>
                  </a:cubicBezTo>
                  <a:lnTo>
                    <a:pt x="6013" y="6465"/>
                  </a:lnTo>
                  <a:cubicBezTo>
                    <a:pt x="6084" y="6513"/>
                    <a:pt x="6132" y="6596"/>
                    <a:pt x="6132" y="6692"/>
                  </a:cubicBezTo>
                  <a:lnTo>
                    <a:pt x="6132" y="8525"/>
                  </a:lnTo>
                  <a:lnTo>
                    <a:pt x="5013" y="8525"/>
                  </a:lnTo>
                  <a:lnTo>
                    <a:pt x="5013" y="6692"/>
                  </a:lnTo>
                  <a:cubicBezTo>
                    <a:pt x="5013" y="6596"/>
                    <a:pt x="5060" y="6513"/>
                    <a:pt x="5132" y="6465"/>
                  </a:cubicBezTo>
                  <a:lnTo>
                    <a:pt x="5418" y="6275"/>
                  </a:lnTo>
                  <a:cubicBezTo>
                    <a:pt x="5459" y="6245"/>
                    <a:pt x="5510" y="6230"/>
                    <a:pt x="5563" y="6230"/>
                  </a:cubicBezTo>
                  <a:close/>
                  <a:moveTo>
                    <a:pt x="3929" y="7989"/>
                  </a:moveTo>
                  <a:lnTo>
                    <a:pt x="4048" y="8108"/>
                  </a:lnTo>
                  <a:lnTo>
                    <a:pt x="4048" y="8537"/>
                  </a:lnTo>
                  <a:lnTo>
                    <a:pt x="3060" y="8537"/>
                  </a:lnTo>
                  <a:lnTo>
                    <a:pt x="3060" y="8108"/>
                  </a:lnTo>
                  <a:lnTo>
                    <a:pt x="3179" y="7989"/>
                  </a:lnTo>
                  <a:close/>
                  <a:moveTo>
                    <a:pt x="7954" y="7989"/>
                  </a:moveTo>
                  <a:lnTo>
                    <a:pt x="8073" y="8108"/>
                  </a:lnTo>
                  <a:lnTo>
                    <a:pt x="8073" y="8537"/>
                  </a:lnTo>
                  <a:lnTo>
                    <a:pt x="7096" y="8537"/>
                  </a:lnTo>
                  <a:lnTo>
                    <a:pt x="7096" y="8525"/>
                  </a:lnTo>
                  <a:lnTo>
                    <a:pt x="7096" y="8108"/>
                  </a:lnTo>
                  <a:lnTo>
                    <a:pt x="7215" y="7989"/>
                  </a:lnTo>
                  <a:close/>
                  <a:moveTo>
                    <a:pt x="6787" y="3429"/>
                  </a:moveTo>
                  <a:lnTo>
                    <a:pt x="6787" y="3917"/>
                  </a:lnTo>
                  <a:cubicBezTo>
                    <a:pt x="6787" y="3965"/>
                    <a:pt x="6799" y="4013"/>
                    <a:pt x="6834" y="4036"/>
                  </a:cubicBezTo>
                  <a:lnTo>
                    <a:pt x="7013" y="4215"/>
                  </a:lnTo>
                  <a:lnTo>
                    <a:pt x="7013" y="7763"/>
                  </a:lnTo>
                  <a:lnTo>
                    <a:pt x="6834" y="7942"/>
                  </a:lnTo>
                  <a:cubicBezTo>
                    <a:pt x="6799" y="7966"/>
                    <a:pt x="6787" y="8013"/>
                    <a:pt x="6787" y="8061"/>
                  </a:cubicBezTo>
                  <a:lnTo>
                    <a:pt x="6787" y="8549"/>
                  </a:lnTo>
                  <a:lnTo>
                    <a:pt x="6477" y="8525"/>
                  </a:lnTo>
                  <a:lnTo>
                    <a:pt x="6477" y="6692"/>
                  </a:lnTo>
                  <a:cubicBezTo>
                    <a:pt x="6477" y="6501"/>
                    <a:pt x="6370" y="6299"/>
                    <a:pt x="6203" y="6180"/>
                  </a:cubicBezTo>
                  <a:lnTo>
                    <a:pt x="5918" y="5989"/>
                  </a:lnTo>
                  <a:cubicBezTo>
                    <a:pt x="5816" y="5924"/>
                    <a:pt x="5703" y="5891"/>
                    <a:pt x="5589" y="5891"/>
                  </a:cubicBezTo>
                  <a:cubicBezTo>
                    <a:pt x="5474" y="5891"/>
                    <a:pt x="5358" y="5924"/>
                    <a:pt x="5251" y="5989"/>
                  </a:cubicBezTo>
                  <a:lnTo>
                    <a:pt x="4965" y="6180"/>
                  </a:lnTo>
                  <a:cubicBezTo>
                    <a:pt x="4810" y="6299"/>
                    <a:pt x="4703" y="6477"/>
                    <a:pt x="4703" y="6692"/>
                  </a:cubicBezTo>
                  <a:lnTo>
                    <a:pt x="4703" y="8525"/>
                  </a:lnTo>
                  <a:lnTo>
                    <a:pt x="4394" y="8525"/>
                  </a:lnTo>
                  <a:lnTo>
                    <a:pt x="4394" y="8025"/>
                  </a:lnTo>
                  <a:cubicBezTo>
                    <a:pt x="4394" y="7989"/>
                    <a:pt x="4370" y="7942"/>
                    <a:pt x="4346" y="7906"/>
                  </a:cubicBezTo>
                  <a:lnTo>
                    <a:pt x="4167" y="7751"/>
                  </a:lnTo>
                  <a:lnTo>
                    <a:pt x="4167" y="4203"/>
                  </a:lnTo>
                  <a:lnTo>
                    <a:pt x="4346" y="4036"/>
                  </a:lnTo>
                  <a:cubicBezTo>
                    <a:pt x="4370" y="4013"/>
                    <a:pt x="4394" y="3965"/>
                    <a:pt x="4394" y="3917"/>
                  </a:cubicBezTo>
                  <a:lnTo>
                    <a:pt x="4394" y="3429"/>
                  </a:lnTo>
                  <a:close/>
                  <a:moveTo>
                    <a:pt x="8525" y="8847"/>
                  </a:moveTo>
                  <a:lnTo>
                    <a:pt x="8525" y="9311"/>
                  </a:lnTo>
                  <a:lnTo>
                    <a:pt x="2631" y="9311"/>
                  </a:lnTo>
                  <a:lnTo>
                    <a:pt x="2631" y="8847"/>
                  </a:lnTo>
                  <a:close/>
                  <a:moveTo>
                    <a:pt x="1858" y="9632"/>
                  </a:moveTo>
                  <a:lnTo>
                    <a:pt x="1858" y="10097"/>
                  </a:lnTo>
                  <a:lnTo>
                    <a:pt x="607" y="10097"/>
                  </a:lnTo>
                  <a:lnTo>
                    <a:pt x="607" y="9632"/>
                  </a:lnTo>
                  <a:close/>
                  <a:moveTo>
                    <a:pt x="8978" y="9632"/>
                  </a:moveTo>
                  <a:lnTo>
                    <a:pt x="8978" y="10097"/>
                  </a:lnTo>
                  <a:lnTo>
                    <a:pt x="2203" y="10097"/>
                  </a:lnTo>
                  <a:lnTo>
                    <a:pt x="2203" y="9632"/>
                  </a:lnTo>
                  <a:close/>
                  <a:moveTo>
                    <a:pt x="10549" y="9632"/>
                  </a:moveTo>
                  <a:lnTo>
                    <a:pt x="10549" y="10097"/>
                  </a:lnTo>
                  <a:lnTo>
                    <a:pt x="9299" y="10097"/>
                  </a:lnTo>
                  <a:lnTo>
                    <a:pt x="9299" y="9632"/>
                  </a:lnTo>
                  <a:close/>
                  <a:moveTo>
                    <a:pt x="5566" y="0"/>
                  </a:moveTo>
                  <a:cubicBezTo>
                    <a:pt x="5531" y="0"/>
                    <a:pt x="5495" y="12"/>
                    <a:pt x="5465" y="36"/>
                  </a:cubicBezTo>
                  <a:lnTo>
                    <a:pt x="4417" y="857"/>
                  </a:lnTo>
                  <a:cubicBezTo>
                    <a:pt x="4346" y="917"/>
                    <a:pt x="4334" y="1024"/>
                    <a:pt x="4394" y="1096"/>
                  </a:cubicBezTo>
                  <a:cubicBezTo>
                    <a:pt x="4427" y="1136"/>
                    <a:pt x="4473" y="1158"/>
                    <a:pt x="4521" y="1158"/>
                  </a:cubicBezTo>
                  <a:cubicBezTo>
                    <a:pt x="4557" y="1158"/>
                    <a:pt x="4596" y="1145"/>
                    <a:pt x="4632" y="1119"/>
                  </a:cubicBezTo>
                  <a:lnTo>
                    <a:pt x="5560" y="393"/>
                  </a:lnTo>
                  <a:lnTo>
                    <a:pt x="8025" y="2298"/>
                  </a:lnTo>
                  <a:lnTo>
                    <a:pt x="3143" y="2298"/>
                  </a:lnTo>
                  <a:lnTo>
                    <a:pt x="4036" y="1596"/>
                  </a:lnTo>
                  <a:cubicBezTo>
                    <a:pt x="4108" y="1536"/>
                    <a:pt x="4120" y="1441"/>
                    <a:pt x="4060" y="1358"/>
                  </a:cubicBezTo>
                  <a:cubicBezTo>
                    <a:pt x="4026" y="1317"/>
                    <a:pt x="3977" y="1296"/>
                    <a:pt x="3928" y="1296"/>
                  </a:cubicBezTo>
                  <a:cubicBezTo>
                    <a:pt x="3891" y="1296"/>
                    <a:pt x="3853" y="1308"/>
                    <a:pt x="3822" y="1334"/>
                  </a:cubicBezTo>
                  <a:lnTo>
                    <a:pt x="2584" y="2298"/>
                  </a:lnTo>
                  <a:lnTo>
                    <a:pt x="2453" y="2298"/>
                  </a:lnTo>
                  <a:cubicBezTo>
                    <a:pt x="2250" y="2298"/>
                    <a:pt x="2072" y="2477"/>
                    <a:pt x="2072" y="2691"/>
                  </a:cubicBezTo>
                  <a:lnTo>
                    <a:pt x="2072" y="3048"/>
                  </a:lnTo>
                  <a:lnTo>
                    <a:pt x="2072" y="3108"/>
                  </a:lnTo>
                  <a:lnTo>
                    <a:pt x="524" y="3108"/>
                  </a:lnTo>
                  <a:cubicBezTo>
                    <a:pt x="322" y="3108"/>
                    <a:pt x="167" y="3251"/>
                    <a:pt x="131" y="3441"/>
                  </a:cubicBezTo>
                  <a:lnTo>
                    <a:pt x="0" y="4834"/>
                  </a:lnTo>
                  <a:cubicBezTo>
                    <a:pt x="0" y="4870"/>
                    <a:pt x="12" y="4918"/>
                    <a:pt x="48" y="4953"/>
                  </a:cubicBezTo>
                  <a:cubicBezTo>
                    <a:pt x="72" y="4977"/>
                    <a:pt x="119" y="5013"/>
                    <a:pt x="167" y="5013"/>
                  </a:cubicBezTo>
                  <a:lnTo>
                    <a:pt x="262" y="5013"/>
                  </a:lnTo>
                  <a:lnTo>
                    <a:pt x="262" y="5822"/>
                  </a:lnTo>
                  <a:cubicBezTo>
                    <a:pt x="262" y="5918"/>
                    <a:pt x="345" y="5989"/>
                    <a:pt x="429" y="5989"/>
                  </a:cubicBezTo>
                  <a:cubicBezTo>
                    <a:pt x="524" y="5989"/>
                    <a:pt x="596" y="5918"/>
                    <a:pt x="596" y="5822"/>
                  </a:cubicBezTo>
                  <a:lnTo>
                    <a:pt x="596" y="5013"/>
                  </a:lnTo>
                  <a:lnTo>
                    <a:pt x="2965" y="5013"/>
                  </a:lnTo>
                  <a:lnTo>
                    <a:pt x="2965" y="7763"/>
                  </a:lnTo>
                  <a:lnTo>
                    <a:pt x="2798" y="7930"/>
                  </a:lnTo>
                  <a:cubicBezTo>
                    <a:pt x="2762" y="7954"/>
                    <a:pt x="2751" y="8001"/>
                    <a:pt x="2751" y="8049"/>
                  </a:cubicBezTo>
                  <a:lnTo>
                    <a:pt x="2751" y="8537"/>
                  </a:lnTo>
                  <a:lnTo>
                    <a:pt x="2489" y="8537"/>
                  </a:lnTo>
                  <a:cubicBezTo>
                    <a:pt x="2393" y="8537"/>
                    <a:pt x="2322" y="8608"/>
                    <a:pt x="2322" y="8704"/>
                  </a:cubicBezTo>
                  <a:lnTo>
                    <a:pt x="2322" y="9323"/>
                  </a:lnTo>
                  <a:lnTo>
                    <a:pt x="643" y="9323"/>
                  </a:lnTo>
                  <a:lnTo>
                    <a:pt x="643" y="6584"/>
                  </a:lnTo>
                  <a:cubicBezTo>
                    <a:pt x="643" y="6501"/>
                    <a:pt x="560" y="6418"/>
                    <a:pt x="476" y="6418"/>
                  </a:cubicBezTo>
                  <a:cubicBezTo>
                    <a:pt x="381" y="6418"/>
                    <a:pt x="310" y="6501"/>
                    <a:pt x="310" y="6584"/>
                  </a:cubicBezTo>
                  <a:lnTo>
                    <a:pt x="310" y="10275"/>
                  </a:lnTo>
                  <a:cubicBezTo>
                    <a:pt x="310" y="10371"/>
                    <a:pt x="381" y="10442"/>
                    <a:pt x="476" y="10442"/>
                  </a:cubicBezTo>
                  <a:lnTo>
                    <a:pt x="10740" y="10442"/>
                  </a:lnTo>
                  <a:cubicBezTo>
                    <a:pt x="10835" y="10442"/>
                    <a:pt x="10906" y="10371"/>
                    <a:pt x="10906" y="10275"/>
                  </a:cubicBezTo>
                  <a:lnTo>
                    <a:pt x="10906" y="8347"/>
                  </a:lnTo>
                  <a:cubicBezTo>
                    <a:pt x="10906" y="8251"/>
                    <a:pt x="10835" y="8180"/>
                    <a:pt x="10740" y="8180"/>
                  </a:cubicBezTo>
                  <a:cubicBezTo>
                    <a:pt x="10656" y="8180"/>
                    <a:pt x="10585" y="8251"/>
                    <a:pt x="10585" y="8347"/>
                  </a:cubicBezTo>
                  <a:lnTo>
                    <a:pt x="10585" y="9323"/>
                  </a:lnTo>
                  <a:lnTo>
                    <a:pt x="8894" y="9323"/>
                  </a:lnTo>
                  <a:lnTo>
                    <a:pt x="8894" y="8704"/>
                  </a:lnTo>
                  <a:cubicBezTo>
                    <a:pt x="8894" y="8608"/>
                    <a:pt x="8823" y="8537"/>
                    <a:pt x="8739" y="8537"/>
                  </a:cubicBezTo>
                  <a:lnTo>
                    <a:pt x="8466" y="8537"/>
                  </a:lnTo>
                  <a:lnTo>
                    <a:pt x="8466" y="8049"/>
                  </a:lnTo>
                  <a:cubicBezTo>
                    <a:pt x="8466" y="8001"/>
                    <a:pt x="8454" y="7954"/>
                    <a:pt x="8418" y="7930"/>
                  </a:cubicBezTo>
                  <a:lnTo>
                    <a:pt x="8239" y="7763"/>
                  </a:lnTo>
                  <a:lnTo>
                    <a:pt x="8239" y="5013"/>
                  </a:lnTo>
                  <a:lnTo>
                    <a:pt x="10549" y="5013"/>
                  </a:lnTo>
                  <a:lnTo>
                    <a:pt x="10549" y="7585"/>
                  </a:lnTo>
                  <a:cubicBezTo>
                    <a:pt x="10549" y="7668"/>
                    <a:pt x="10621" y="7751"/>
                    <a:pt x="10716" y="7751"/>
                  </a:cubicBezTo>
                  <a:cubicBezTo>
                    <a:pt x="10799" y="7751"/>
                    <a:pt x="10883" y="7668"/>
                    <a:pt x="10883" y="7585"/>
                  </a:cubicBezTo>
                  <a:lnTo>
                    <a:pt x="10883" y="5013"/>
                  </a:lnTo>
                  <a:lnTo>
                    <a:pt x="10978" y="5013"/>
                  </a:lnTo>
                  <a:cubicBezTo>
                    <a:pt x="11025" y="5013"/>
                    <a:pt x="11073" y="4989"/>
                    <a:pt x="11097" y="4953"/>
                  </a:cubicBezTo>
                  <a:cubicBezTo>
                    <a:pt x="11133" y="4906"/>
                    <a:pt x="11144" y="4858"/>
                    <a:pt x="11133" y="4810"/>
                  </a:cubicBezTo>
                  <a:lnTo>
                    <a:pt x="11002" y="3429"/>
                  </a:lnTo>
                  <a:cubicBezTo>
                    <a:pt x="10978" y="3239"/>
                    <a:pt x="10811" y="3084"/>
                    <a:pt x="10609" y="3084"/>
                  </a:cubicBezTo>
                  <a:lnTo>
                    <a:pt x="9061" y="3084"/>
                  </a:lnTo>
                  <a:lnTo>
                    <a:pt x="9061" y="3024"/>
                  </a:lnTo>
                  <a:lnTo>
                    <a:pt x="9061" y="2667"/>
                  </a:lnTo>
                  <a:cubicBezTo>
                    <a:pt x="9061" y="2465"/>
                    <a:pt x="8882" y="2286"/>
                    <a:pt x="8680" y="2286"/>
                  </a:cubicBezTo>
                  <a:lnTo>
                    <a:pt x="8537" y="2286"/>
                  </a:lnTo>
                  <a:lnTo>
                    <a:pt x="5668" y="36"/>
                  </a:lnTo>
                  <a:cubicBezTo>
                    <a:pt x="5638" y="12"/>
                    <a:pt x="5602" y="0"/>
                    <a:pt x="55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99"/>
            <p:cNvSpPr/>
            <p:nvPr/>
          </p:nvSpPr>
          <p:spPr>
            <a:xfrm>
              <a:off x="2897827" y="2604753"/>
              <a:ext cx="48197" cy="64506"/>
            </a:xfrm>
            <a:custGeom>
              <a:avLst/>
              <a:gdLst/>
              <a:ahLst/>
              <a:cxnLst/>
              <a:rect l="l" t="t" r="r" b="b"/>
              <a:pathLst>
                <a:path w="1513" h="2025" extrusionOk="0">
                  <a:moveTo>
                    <a:pt x="762" y="334"/>
                  </a:moveTo>
                  <a:cubicBezTo>
                    <a:pt x="989" y="334"/>
                    <a:pt x="1191" y="524"/>
                    <a:pt x="1191" y="762"/>
                  </a:cubicBezTo>
                  <a:lnTo>
                    <a:pt x="1191" y="1703"/>
                  </a:lnTo>
                  <a:lnTo>
                    <a:pt x="334" y="1703"/>
                  </a:lnTo>
                  <a:lnTo>
                    <a:pt x="334" y="762"/>
                  </a:lnTo>
                  <a:cubicBezTo>
                    <a:pt x="334" y="524"/>
                    <a:pt x="524" y="334"/>
                    <a:pt x="762" y="334"/>
                  </a:cubicBezTo>
                  <a:close/>
                  <a:moveTo>
                    <a:pt x="750" y="0"/>
                  </a:moveTo>
                  <a:cubicBezTo>
                    <a:pt x="334" y="0"/>
                    <a:pt x="0" y="346"/>
                    <a:pt x="0" y="762"/>
                  </a:cubicBezTo>
                  <a:lnTo>
                    <a:pt x="0" y="1858"/>
                  </a:lnTo>
                  <a:cubicBezTo>
                    <a:pt x="0" y="1953"/>
                    <a:pt x="72" y="2024"/>
                    <a:pt x="155" y="2024"/>
                  </a:cubicBezTo>
                  <a:lnTo>
                    <a:pt x="1346" y="2024"/>
                  </a:lnTo>
                  <a:cubicBezTo>
                    <a:pt x="1441" y="2024"/>
                    <a:pt x="1512" y="1953"/>
                    <a:pt x="1512" y="1858"/>
                  </a:cubicBezTo>
                  <a:lnTo>
                    <a:pt x="1512" y="762"/>
                  </a:lnTo>
                  <a:cubicBezTo>
                    <a:pt x="1512" y="346"/>
                    <a:pt x="1167" y="0"/>
                    <a:pt x="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99"/>
            <p:cNvSpPr/>
            <p:nvPr/>
          </p:nvSpPr>
          <p:spPr>
            <a:xfrm>
              <a:off x="2775695" y="2551650"/>
              <a:ext cx="51223" cy="51223"/>
            </a:xfrm>
            <a:custGeom>
              <a:avLst/>
              <a:gdLst/>
              <a:ahLst/>
              <a:cxnLst/>
              <a:rect l="l" t="t" r="r" b="b"/>
              <a:pathLst>
                <a:path w="1608" h="1608" extrusionOk="0">
                  <a:moveTo>
                    <a:pt x="810" y="310"/>
                  </a:moveTo>
                  <a:cubicBezTo>
                    <a:pt x="1060" y="310"/>
                    <a:pt x="1286" y="524"/>
                    <a:pt x="1286" y="786"/>
                  </a:cubicBezTo>
                  <a:cubicBezTo>
                    <a:pt x="1263" y="1060"/>
                    <a:pt x="1060" y="1262"/>
                    <a:pt x="810" y="1262"/>
                  </a:cubicBezTo>
                  <a:cubicBezTo>
                    <a:pt x="560" y="1262"/>
                    <a:pt x="334" y="1060"/>
                    <a:pt x="334" y="786"/>
                  </a:cubicBezTo>
                  <a:cubicBezTo>
                    <a:pt x="334" y="536"/>
                    <a:pt x="536" y="310"/>
                    <a:pt x="810" y="310"/>
                  </a:cubicBezTo>
                  <a:close/>
                  <a:moveTo>
                    <a:pt x="810" y="0"/>
                  </a:moveTo>
                  <a:cubicBezTo>
                    <a:pt x="358" y="0"/>
                    <a:pt x="1" y="358"/>
                    <a:pt x="1" y="810"/>
                  </a:cubicBezTo>
                  <a:cubicBezTo>
                    <a:pt x="1" y="1251"/>
                    <a:pt x="358" y="1608"/>
                    <a:pt x="810" y="1608"/>
                  </a:cubicBezTo>
                  <a:cubicBezTo>
                    <a:pt x="1251" y="1608"/>
                    <a:pt x="1608" y="1251"/>
                    <a:pt x="1608" y="810"/>
                  </a:cubicBezTo>
                  <a:cubicBezTo>
                    <a:pt x="1596" y="358"/>
                    <a:pt x="1239"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2"/>
                                        </p:tgtEl>
                                        <p:attrNameLst>
                                          <p:attrName>style.visibility</p:attrName>
                                        </p:attrNameLst>
                                      </p:cBhvr>
                                      <p:to>
                                        <p:strVal val="visible"/>
                                      </p:to>
                                    </p:set>
                                    <p:animEffect transition="in" filter="fade">
                                      <p:cBhvr>
                                        <p:cTn id="7" dur="1000"/>
                                        <p:tgtEl>
                                          <p:spTgt spid="1492"/>
                                        </p:tgtEl>
                                      </p:cBhvr>
                                    </p:animEffect>
                                  </p:childTnLst>
                                </p:cTn>
                              </p:par>
                              <p:par>
                                <p:cTn id="8" presetID="10" presetClass="entr" presetSubtype="0" fill="hold" nodeType="withEffect">
                                  <p:stCondLst>
                                    <p:cond delay="0"/>
                                  </p:stCondLst>
                                  <p:childTnLst>
                                    <p:set>
                                      <p:cBhvr>
                                        <p:cTn id="9" dur="1" fill="hold">
                                          <p:stCondLst>
                                            <p:cond delay="0"/>
                                          </p:stCondLst>
                                        </p:cTn>
                                        <p:tgtEl>
                                          <p:spTgt spid="1493"/>
                                        </p:tgtEl>
                                        <p:attrNameLst>
                                          <p:attrName>style.visibility</p:attrName>
                                        </p:attrNameLst>
                                      </p:cBhvr>
                                      <p:to>
                                        <p:strVal val="visible"/>
                                      </p:to>
                                    </p:set>
                                    <p:animEffect transition="in" filter="fade">
                                      <p:cBhvr>
                                        <p:cTn id="10" dur="1000"/>
                                        <p:tgtEl>
                                          <p:spTgt spid="1493"/>
                                        </p:tgtEl>
                                      </p:cBhvr>
                                    </p:animEffect>
                                  </p:childTnLst>
                                </p:cTn>
                              </p:par>
                              <p:par>
                                <p:cTn id="11" presetID="10" presetClass="entr" presetSubtype="0" fill="hold" nodeType="withEffect">
                                  <p:stCondLst>
                                    <p:cond delay="0"/>
                                  </p:stCondLst>
                                  <p:childTnLst>
                                    <p:set>
                                      <p:cBhvr>
                                        <p:cTn id="12" dur="1" fill="hold">
                                          <p:stCondLst>
                                            <p:cond delay="0"/>
                                          </p:stCondLst>
                                        </p:cTn>
                                        <p:tgtEl>
                                          <p:spTgt spid="1494"/>
                                        </p:tgtEl>
                                        <p:attrNameLst>
                                          <p:attrName>style.visibility</p:attrName>
                                        </p:attrNameLst>
                                      </p:cBhvr>
                                      <p:to>
                                        <p:strVal val="visible"/>
                                      </p:to>
                                    </p:set>
                                    <p:animEffect transition="in" filter="fade">
                                      <p:cBhvr>
                                        <p:cTn id="13" dur="1000"/>
                                        <p:tgtEl>
                                          <p:spTgt spid="1494"/>
                                        </p:tgtEl>
                                      </p:cBhvr>
                                    </p:animEffect>
                                  </p:childTnLst>
                                </p:cTn>
                              </p:par>
                              <p:par>
                                <p:cTn id="14" presetID="10" presetClass="entr" presetSubtype="0" fill="hold" nodeType="withEffect">
                                  <p:stCondLst>
                                    <p:cond delay="0"/>
                                  </p:stCondLst>
                                  <p:childTnLst>
                                    <p:set>
                                      <p:cBhvr>
                                        <p:cTn id="15" dur="1" fill="hold">
                                          <p:stCondLst>
                                            <p:cond delay="0"/>
                                          </p:stCondLst>
                                        </p:cTn>
                                        <p:tgtEl>
                                          <p:spTgt spid="1498"/>
                                        </p:tgtEl>
                                        <p:attrNameLst>
                                          <p:attrName>style.visibility</p:attrName>
                                        </p:attrNameLst>
                                      </p:cBhvr>
                                      <p:to>
                                        <p:strVal val="visible"/>
                                      </p:to>
                                    </p:set>
                                    <p:animEffect transition="in" filter="fade">
                                      <p:cBhvr>
                                        <p:cTn id="16" dur="1000"/>
                                        <p:tgtEl>
                                          <p:spTgt spid="1498"/>
                                        </p:tgtEl>
                                      </p:cBhvr>
                                    </p:animEffect>
                                  </p:childTnLst>
                                </p:cTn>
                              </p:par>
                              <p:par>
                                <p:cTn id="17" presetID="10" presetClass="entr" presetSubtype="0" fill="hold" nodeType="withEffect">
                                  <p:stCondLst>
                                    <p:cond delay="0"/>
                                  </p:stCondLst>
                                  <p:childTnLst>
                                    <p:set>
                                      <p:cBhvr>
                                        <p:cTn id="18" dur="1" fill="hold">
                                          <p:stCondLst>
                                            <p:cond delay="0"/>
                                          </p:stCondLst>
                                        </p:cTn>
                                        <p:tgtEl>
                                          <p:spTgt spid="1500"/>
                                        </p:tgtEl>
                                        <p:attrNameLst>
                                          <p:attrName>style.visibility</p:attrName>
                                        </p:attrNameLst>
                                      </p:cBhvr>
                                      <p:to>
                                        <p:strVal val="visible"/>
                                      </p:to>
                                    </p:set>
                                    <p:animEffect transition="in" filter="fade">
                                      <p:cBhvr>
                                        <p:cTn id="19" dur="1000"/>
                                        <p:tgtEl>
                                          <p:spTgt spid="1500"/>
                                        </p:tgtEl>
                                      </p:cBhvr>
                                    </p:animEffect>
                                  </p:childTnLst>
                                </p:cTn>
                              </p:par>
                              <p:par>
                                <p:cTn id="20" presetID="10" presetClass="entr" presetSubtype="0" fill="hold" nodeType="withEffect">
                                  <p:stCondLst>
                                    <p:cond delay="0"/>
                                  </p:stCondLst>
                                  <p:childTnLst>
                                    <p:set>
                                      <p:cBhvr>
                                        <p:cTn id="21" dur="1" fill="hold">
                                          <p:stCondLst>
                                            <p:cond delay="0"/>
                                          </p:stCondLst>
                                        </p:cTn>
                                        <p:tgtEl>
                                          <p:spTgt spid="1501"/>
                                        </p:tgtEl>
                                        <p:attrNameLst>
                                          <p:attrName>style.visibility</p:attrName>
                                        </p:attrNameLst>
                                      </p:cBhvr>
                                      <p:to>
                                        <p:strVal val="visible"/>
                                      </p:to>
                                    </p:set>
                                    <p:animEffect transition="in" filter="fade">
                                      <p:cBhvr>
                                        <p:cTn id="22" dur="1000"/>
                                        <p:tgtEl>
                                          <p:spTgt spid="1501"/>
                                        </p:tgtEl>
                                      </p:cBhvr>
                                    </p:animEffect>
                                  </p:childTnLst>
                                </p:cTn>
                              </p:par>
                              <p:par>
                                <p:cTn id="23" presetID="10" presetClass="entr" presetSubtype="0" fill="hold" nodeType="withEffect">
                                  <p:stCondLst>
                                    <p:cond delay="0"/>
                                  </p:stCondLst>
                                  <p:childTnLst>
                                    <p:set>
                                      <p:cBhvr>
                                        <p:cTn id="24" dur="1" fill="hold">
                                          <p:stCondLst>
                                            <p:cond delay="0"/>
                                          </p:stCondLst>
                                        </p:cTn>
                                        <p:tgtEl>
                                          <p:spTgt spid="1502"/>
                                        </p:tgtEl>
                                        <p:attrNameLst>
                                          <p:attrName>style.visibility</p:attrName>
                                        </p:attrNameLst>
                                      </p:cBhvr>
                                      <p:to>
                                        <p:strVal val="visible"/>
                                      </p:to>
                                    </p:set>
                                    <p:animEffect transition="in" filter="fade">
                                      <p:cBhvr>
                                        <p:cTn id="25" dur="1000"/>
                                        <p:tgtEl>
                                          <p:spTgt spid="1502"/>
                                        </p:tgtEl>
                                      </p:cBhvr>
                                    </p:animEffect>
                                  </p:childTnLst>
                                </p:cTn>
                              </p:par>
                              <p:par>
                                <p:cTn id="26" presetID="10" presetClass="entr" presetSubtype="0" fill="hold" nodeType="withEffect">
                                  <p:stCondLst>
                                    <p:cond delay="0"/>
                                  </p:stCondLst>
                                  <p:childTnLst>
                                    <p:set>
                                      <p:cBhvr>
                                        <p:cTn id="27" dur="1" fill="hold">
                                          <p:stCondLst>
                                            <p:cond delay="0"/>
                                          </p:stCondLst>
                                        </p:cTn>
                                        <p:tgtEl>
                                          <p:spTgt spid="1503"/>
                                        </p:tgtEl>
                                        <p:attrNameLst>
                                          <p:attrName>style.visibility</p:attrName>
                                        </p:attrNameLst>
                                      </p:cBhvr>
                                      <p:to>
                                        <p:strVal val="visible"/>
                                      </p:to>
                                    </p:set>
                                    <p:animEffect transition="in" filter="fade">
                                      <p:cBhvr>
                                        <p:cTn id="28" dur="1000"/>
                                        <p:tgtEl>
                                          <p:spTgt spid="1503"/>
                                        </p:tgtEl>
                                      </p:cBhvr>
                                    </p:animEffect>
                                  </p:childTnLst>
                                </p:cTn>
                              </p:par>
                              <p:par>
                                <p:cTn id="29" presetID="10" presetClass="entr" presetSubtype="0" fill="hold" nodeType="withEffect">
                                  <p:stCondLst>
                                    <p:cond delay="0"/>
                                  </p:stCondLst>
                                  <p:childTnLst>
                                    <p:set>
                                      <p:cBhvr>
                                        <p:cTn id="30" dur="1" fill="hold">
                                          <p:stCondLst>
                                            <p:cond delay="0"/>
                                          </p:stCondLst>
                                        </p:cTn>
                                        <p:tgtEl>
                                          <p:spTgt spid="1505"/>
                                        </p:tgtEl>
                                        <p:attrNameLst>
                                          <p:attrName>style.visibility</p:attrName>
                                        </p:attrNameLst>
                                      </p:cBhvr>
                                      <p:to>
                                        <p:strVal val="visible"/>
                                      </p:to>
                                    </p:set>
                                    <p:animEffect transition="in" filter="fade">
                                      <p:cBhvr>
                                        <p:cTn id="31" dur="1000"/>
                                        <p:tgtEl>
                                          <p:spTgt spid="1505"/>
                                        </p:tgtEl>
                                      </p:cBhvr>
                                    </p:animEffect>
                                  </p:childTnLst>
                                </p:cTn>
                              </p:par>
                              <p:par>
                                <p:cTn id="32" presetID="10" presetClass="entr" presetSubtype="0" fill="hold" nodeType="withEffect">
                                  <p:stCondLst>
                                    <p:cond delay="0"/>
                                  </p:stCondLst>
                                  <p:childTnLst>
                                    <p:set>
                                      <p:cBhvr>
                                        <p:cTn id="33" dur="1" fill="hold">
                                          <p:stCondLst>
                                            <p:cond delay="0"/>
                                          </p:stCondLst>
                                        </p:cTn>
                                        <p:tgtEl>
                                          <p:spTgt spid="1517"/>
                                        </p:tgtEl>
                                        <p:attrNameLst>
                                          <p:attrName>style.visibility</p:attrName>
                                        </p:attrNameLst>
                                      </p:cBhvr>
                                      <p:to>
                                        <p:strVal val="visible"/>
                                      </p:to>
                                    </p:set>
                                    <p:animEffect transition="in" filter="fade">
                                      <p:cBhvr>
                                        <p:cTn id="34" dur="1000"/>
                                        <p:tgtEl>
                                          <p:spTgt spid="1517"/>
                                        </p:tgtEl>
                                      </p:cBhvr>
                                    </p:animEffect>
                                  </p:childTnLst>
                                </p:cTn>
                              </p:par>
                              <p:par>
                                <p:cTn id="35" presetID="10" presetClass="entr" presetSubtype="0" fill="hold" nodeType="withEffect">
                                  <p:stCondLst>
                                    <p:cond delay="0"/>
                                  </p:stCondLst>
                                  <p:childTnLst>
                                    <p:set>
                                      <p:cBhvr>
                                        <p:cTn id="36" dur="1" fill="hold">
                                          <p:stCondLst>
                                            <p:cond delay="0"/>
                                          </p:stCondLst>
                                        </p:cTn>
                                        <p:tgtEl>
                                          <p:spTgt spid="1518"/>
                                        </p:tgtEl>
                                        <p:attrNameLst>
                                          <p:attrName>style.visibility</p:attrName>
                                        </p:attrNameLst>
                                      </p:cBhvr>
                                      <p:to>
                                        <p:strVal val="visible"/>
                                      </p:to>
                                    </p:set>
                                    <p:animEffect transition="in" filter="fade">
                                      <p:cBhvr>
                                        <p:cTn id="37" dur="1000"/>
                                        <p:tgtEl>
                                          <p:spTgt spid="1518"/>
                                        </p:tgtEl>
                                      </p:cBhvr>
                                    </p:animEffect>
                                  </p:childTnLst>
                                </p:cTn>
                              </p:par>
                              <p:par>
                                <p:cTn id="38" presetID="10" presetClass="entr" presetSubtype="0" fill="hold" nodeType="withEffect">
                                  <p:stCondLst>
                                    <p:cond delay="0"/>
                                  </p:stCondLst>
                                  <p:childTnLst>
                                    <p:set>
                                      <p:cBhvr>
                                        <p:cTn id="39" dur="1" fill="hold">
                                          <p:stCondLst>
                                            <p:cond delay="0"/>
                                          </p:stCondLst>
                                        </p:cTn>
                                        <p:tgtEl>
                                          <p:spTgt spid="1529"/>
                                        </p:tgtEl>
                                        <p:attrNameLst>
                                          <p:attrName>style.visibility</p:attrName>
                                        </p:attrNameLst>
                                      </p:cBhvr>
                                      <p:to>
                                        <p:strVal val="visible"/>
                                      </p:to>
                                    </p:set>
                                    <p:animEffect transition="in" filter="fade">
                                      <p:cBhvr>
                                        <p:cTn id="40" dur="1000"/>
                                        <p:tgtEl>
                                          <p:spTgt spid="152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489"/>
                                        </p:tgtEl>
                                        <p:attrNameLst>
                                          <p:attrName>style.visibility</p:attrName>
                                        </p:attrNameLst>
                                      </p:cBhvr>
                                      <p:to>
                                        <p:strVal val="visible"/>
                                      </p:to>
                                    </p:set>
                                    <p:animEffect transition="in" filter="fade">
                                      <p:cBhvr>
                                        <p:cTn id="45" dur="1000"/>
                                        <p:tgtEl>
                                          <p:spTgt spid="1489"/>
                                        </p:tgtEl>
                                      </p:cBhvr>
                                    </p:animEffect>
                                  </p:childTnLst>
                                </p:cTn>
                              </p:par>
                              <p:par>
                                <p:cTn id="46" presetID="10" presetClass="entr" presetSubtype="0" fill="hold" nodeType="withEffect">
                                  <p:stCondLst>
                                    <p:cond delay="0"/>
                                  </p:stCondLst>
                                  <p:childTnLst>
                                    <p:set>
                                      <p:cBhvr>
                                        <p:cTn id="47" dur="1" fill="hold">
                                          <p:stCondLst>
                                            <p:cond delay="0"/>
                                          </p:stCondLst>
                                        </p:cTn>
                                        <p:tgtEl>
                                          <p:spTgt spid="1490"/>
                                        </p:tgtEl>
                                        <p:attrNameLst>
                                          <p:attrName>style.visibility</p:attrName>
                                        </p:attrNameLst>
                                      </p:cBhvr>
                                      <p:to>
                                        <p:strVal val="visible"/>
                                      </p:to>
                                    </p:set>
                                    <p:animEffect transition="in" filter="fade">
                                      <p:cBhvr>
                                        <p:cTn id="48" dur="1000"/>
                                        <p:tgtEl>
                                          <p:spTgt spid="1490"/>
                                        </p:tgtEl>
                                      </p:cBhvr>
                                    </p:animEffect>
                                  </p:childTnLst>
                                </p:cTn>
                              </p:par>
                              <p:par>
                                <p:cTn id="49" presetID="10" presetClass="entr" presetSubtype="0" fill="hold" nodeType="withEffect">
                                  <p:stCondLst>
                                    <p:cond delay="0"/>
                                  </p:stCondLst>
                                  <p:childTnLst>
                                    <p:set>
                                      <p:cBhvr>
                                        <p:cTn id="50" dur="1" fill="hold">
                                          <p:stCondLst>
                                            <p:cond delay="0"/>
                                          </p:stCondLst>
                                        </p:cTn>
                                        <p:tgtEl>
                                          <p:spTgt spid="1491"/>
                                        </p:tgtEl>
                                        <p:attrNameLst>
                                          <p:attrName>style.visibility</p:attrName>
                                        </p:attrNameLst>
                                      </p:cBhvr>
                                      <p:to>
                                        <p:strVal val="visible"/>
                                      </p:to>
                                    </p:set>
                                    <p:animEffect transition="in" filter="fade">
                                      <p:cBhvr>
                                        <p:cTn id="51" dur="1000"/>
                                        <p:tgtEl>
                                          <p:spTgt spid="1491"/>
                                        </p:tgtEl>
                                      </p:cBhvr>
                                    </p:animEffect>
                                  </p:childTnLst>
                                </p:cTn>
                              </p:par>
                              <p:par>
                                <p:cTn id="52" presetID="10" presetClass="entr" presetSubtype="0" fill="hold" nodeType="withEffect">
                                  <p:stCondLst>
                                    <p:cond delay="0"/>
                                  </p:stCondLst>
                                  <p:childTnLst>
                                    <p:set>
                                      <p:cBhvr>
                                        <p:cTn id="53" dur="1" fill="hold">
                                          <p:stCondLst>
                                            <p:cond delay="0"/>
                                          </p:stCondLst>
                                        </p:cTn>
                                        <p:tgtEl>
                                          <p:spTgt spid="1496"/>
                                        </p:tgtEl>
                                        <p:attrNameLst>
                                          <p:attrName>style.visibility</p:attrName>
                                        </p:attrNameLst>
                                      </p:cBhvr>
                                      <p:to>
                                        <p:strVal val="visible"/>
                                      </p:to>
                                    </p:set>
                                    <p:animEffect transition="in" filter="fade">
                                      <p:cBhvr>
                                        <p:cTn id="54" dur="1000"/>
                                        <p:tgtEl>
                                          <p:spTgt spid="1496"/>
                                        </p:tgtEl>
                                      </p:cBhvr>
                                    </p:animEffect>
                                  </p:childTnLst>
                                </p:cTn>
                              </p:par>
                              <p:par>
                                <p:cTn id="55" presetID="10" presetClass="entr" presetSubtype="0" fill="hold" nodeType="withEffect">
                                  <p:stCondLst>
                                    <p:cond delay="0"/>
                                  </p:stCondLst>
                                  <p:childTnLst>
                                    <p:set>
                                      <p:cBhvr>
                                        <p:cTn id="56" dur="1" fill="hold">
                                          <p:stCondLst>
                                            <p:cond delay="0"/>
                                          </p:stCondLst>
                                        </p:cTn>
                                        <p:tgtEl>
                                          <p:spTgt spid="1497"/>
                                        </p:tgtEl>
                                        <p:attrNameLst>
                                          <p:attrName>style.visibility</p:attrName>
                                        </p:attrNameLst>
                                      </p:cBhvr>
                                      <p:to>
                                        <p:strVal val="visible"/>
                                      </p:to>
                                    </p:set>
                                    <p:animEffect transition="in" filter="fade">
                                      <p:cBhvr>
                                        <p:cTn id="57" dur="1000"/>
                                        <p:tgtEl>
                                          <p:spTgt spid="1497"/>
                                        </p:tgtEl>
                                      </p:cBhvr>
                                    </p:animEffect>
                                  </p:childTnLst>
                                </p:cTn>
                              </p:par>
                              <p:par>
                                <p:cTn id="58" presetID="10" presetClass="entr" presetSubtype="0" fill="hold" nodeType="withEffect">
                                  <p:stCondLst>
                                    <p:cond delay="0"/>
                                  </p:stCondLst>
                                  <p:childTnLst>
                                    <p:set>
                                      <p:cBhvr>
                                        <p:cTn id="59" dur="1" fill="hold">
                                          <p:stCondLst>
                                            <p:cond delay="0"/>
                                          </p:stCondLst>
                                        </p:cTn>
                                        <p:tgtEl>
                                          <p:spTgt spid="1499"/>
                                        </p:tgtEl>
                                        <p:attrNameLst>
                                          <p:attrName>style.visibility</p:attrName>
                                        </p:attrNameLst>
                                      </p:cBhvr>
                                      <p:to>
                                        <p:strVal val="visible"/>
                                      </p:to>
                                    </p:set>
                                    <p:animEffect transition="in" filter="fade">
                                      <p:cBhvr>
                                        <p:cTn id="60" dur="1000"/>
                                        <p:tgtEl>
                                          <p:spTgt spid="1499"/>
                                        </p:tgtEl>
                                      </p:cBhvr>
                                    </p:animEffect>
                                  </p:childTnLst>
                                </p:cTn>
                              </p:par>
                              <p:par>
                                <p:cTn id="61" presetID="10" presetClass="entr" presetSubtype="0" fill="hold" nodeType="withEffect">
                                  <p:stCondLst>
                                    <p:cond delay="0"/>
                                  </p:stCondLst>
                                  <p:childTnLst>
                                    <p:set>
                                      <p:cBhvr>
                                        <p:cTn id="62" dur="1" fill="hold">
                                          <p:stCondLst>
                                            <p:cond delay="0"/>
                                          </p:stCondLst>
                                        </p:cTn>
                                        <p:tgtEl>
                                          <p:spTgt spid="1504"/>
                                        </p:tgtEl>
                                        <p:attrNameLst>
                                          <p:attrName>style.visibility</p:attrName>
                                        </p:attrNameLst>
                                      </p:cBhvr>
                                      <p:to>
                                        <p:strVal val="visible"/>
                                      </p:to>
                                    </p:set>
                                    <p:animEffect transition="in" filter="fade">
                                      <p:cBhvr>
                                        <p:cTn id="63" dur="1000"/>
                                        <p:tgtEl>
                                          <p:spTgt spid="1504"/>
                                        </p:tgtEl>
                                      </p:cBhvr>
                                    </p:animEffect>
                                  </p:childTnLst>
                                </p:cTn>
                              </p:par>
                              <p:par>
                                <p:cTn id="64" presetID="10" presetClass="entr" presetSubtype="0" fill="hold" nodeType="withEffect">
                                  <p:stCondLst>
                                    <p:cond delay="0"/>
                                  </p:stCondLst>
                                  <p:childTnLst>
                                    <p:set>
                                      <p:cBhvr>
                                        <p:cTn id="65" dur="1" fill="hold">
                                          <p:stCondLst>
                                            <p:cond delay="0"/>
                                          </p:stCondLst>
                                        </p:cTn>
                                        <p:tgtEl>
                                          <p:spTgt spid="1506"/>
                                        </p:tgtEl>
                                        <p:attrNameLst>
                                          <p:attrName>style.visibility</p:attrName>
                                        </p:attrNameLst>
                                      </p:cBhvr>
                                      <p:to>
                                        <p:strVal val="visible"/>
                                      </p:to>
                                    </p:set>
                                    <p:animEffect transition="in" filter="fade">
                                      <p:cBhvr>
                                        <p:cTn id="66" dur="1000"/>
                                        <p:tgtEl>
                                          <p:spTgt spid="1506"/>
                                        </p:tgtEl>
                                      </p:cBhvr>
                                    </p:animEffect>
                                  </p:childTnLst>
                                </p:cTn>
                              </p:par>
                              <p:par>
                                <p:cTn id="67" presetID="10" presetClass="entr" presetSubtype="0" fill="hold" nodeType="withEffect">
                                  <p:stCondLst>
                                    <p:cond delay="0"/>
                                  </p:stCondLst>
                                  <p:childTnLst>
                                    <p:set>
                                      <p:cBhvr>
                                        <p:cTn id="68" dur="1" fill="hold">
                                          <p:stCondLst>
                                            <p:cond delay="0"/>
                                          </p:stCondLst>
                                        </p:cTn>
                                        <p:tgtEl>
                                          <p:spTgt spid="1507"/>
                                        </p:tgtEl>
                                        <p:attrNameLst>
                                          <p:attrName>style.visibility</p:attrName>
                                        </p:attrNameLst>
                                      </p:cBhvr>
                                      <p:to>
                                        <p:strVal val="visible"/>
                                      </p:to>
                                    </p:set>
                                    <p:animEffect transition="in" filter="fade">
                                      <p:cBhvr>
                                        <p:cTn id="69" dur="1000"/>
                                        <p:tgtEl>
                                          <p:spTgt spid="1507"/>
                                        </p:tgtEl>
                                      </p:cBhvr>
                                    </p:animEffect>
                                  </p:childTnLst>
                                </p:cTn>
                              </p:par>
                              <p:par>
                                <p:cTn id="70" presetID="10" presetClass="entr" presetSubtype="0" fill="hold" nodeType="withEffect">
                                  <p:stCondLst>
                                    <p:cond delay="0"/>
                                  </p:stCondLst>
                                  <p:childTnLst>
                                    <p:set>
                                      <p:cBhvr>
                                        <p:cTn id="71" dur="1" fill="hold">
                                          <p:stCondLst>
                                            <p:cond delay="0"/>
                                          </p:stCondLst>
                                        </p:cTn>
                                        <p:tgtEl>
                                          <p:spTgt spid="1508"/>
                                        </p:tgtEl>
                                        <p:attrNameLst>
                                          <p:attrName>style.visibility</p:attrName>
                                        </p:attrNameLst>
                                      </p:cBhvr>
                                      <p:to>
                                        <p:strVal val="visible"/>
                                      </p:to>
                                    </p:set>
                                    <p:animEffect transition="in" filter="fade">
                                      <p:cBhvr>
                                        <p:cTn id="72" dur="1000"/>
                                        <p:tgtEl>
                                          <p:spTgt spid="1508"/>
                                        </p:tgtEl>
                                      </p:cBhvr>
                                    </p:animEffect>
                                  </p:childTnLst>
                                </p:cTn>
                              </p:par>
                              <p:par>
                                <p:cTn id="73" presetID="10" presetClass="entr" presetSubtype="0" fill="hold" nodeType="withEffect">
                                  <p:stCondLst>
                                    <p:cond delay="0"/>
                                  </p:stCondLst>
                                  <p:childTnLst>
                                    <p:set>
                                      <p:cBhvr>
                                        <p:cTn id="74" dur="1" fill="hold">
                                          <p:stCondLst>
                                            <p:cond delay="0"/>
                                          </p:stCondLst>
                                        </p:cTn>
                                        <p:tgtEl>
                                          <p:spTgt spid="1514"/>
                                        </p:tgtEl>
                                        <p:attrNameLst>
                                          <p:attrName>style.visibility</p:attrName>
                                        </p:attrNameLst>
                                      </p:cBhvr>
                                      <p:to>
                                        <p:strVal val="visible"/>
                                      </p:to>
                                    </p:set>
                                    <p:animEffect transition="in" filter="fade">
                                      <p:cBhvr>
                                        <p:cTn id="75" dur="1000"/>
                                        <p:tgtEl>
                                          <p:spTgt spid="1514"/>
                                        </p:tgtEl>
                                      </p:cBhvr>
                                    </p:animEffect>
                                  </p:childTnLst>
                                </p:cTn>
                              </p:par>
                              <p:par>
                                <p:cTn id="76" presetID="10" presetClass="entr" presetSubtype="0" fill="hold" nodeType="withEffect">
                                  <p:stCondLst>
                                    <p:cond delay="0"/>
                                  </p:stCondLst>
                                  <p:childTnLst>
                                    <p:set>
                                      <p:cBhvr>
                                        <p:cTn id="77" dur="1" fill="hold">
                                          <p:stCondLst>
                                            <p:cond delay="0"/>
                                          </p:stCondLst>
                                        </p:cTn>
                                        <p:tgtEl>
                                          <p:spTgt spid="1530"/>
                                        </p:tgtEl>
                                        <p:attrNameLst>
                                          <p:attrName>style.visibility</p:attrName>
                                        </p:attrNameLst>
                                      </p:cBhvr>
                                      <p:to>
                                        <p:strVal val="visible"/>
                                      </p:to>
                                    </p:set>
                                    <p:animEffect transition="in" filter="fade">
                                      <p:cBhvr>
                                        <p:cTn id="78" dur="1000"/>
                                        <p:tgtEl>
                                          <p:spTgt spid="1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10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SOLUTIONS</a:t>
            </a:r>
            <a:endParaRPr/>
          </a:p>
        </p:txBody>
      </p:sp>
      <p:sp>
        <p:nvSpPr>
          <p:cNvPr id="1540" name="Google Shape;1540;p100"/>
          <p:cNvSpPr txBox="1">
            <a:spLocks noGrp="1"/>
          </p:cNvSpPr>
          <p:nvPr>
            <p:ph type="title" idx="2"/>
          </p:nvPr>
        </p:nvSpPr>
        <p:spPr>
          <a:xfrm>
            <a:off x="1703750" y="1101838"/>
            <a:ext cx="1650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1541" name="Google Shape;1541;p100"/>
          <p:cNvSpPr txBox="1">
            <a:spLocks noGrp="1"/>
          </p:cNvSpPr>
          <p:nvPr>
            <p:ph type="subTitle" idx="1"/>
          </p:nvPr>
        </p:nvSpPr>
        <p:spPr>
          <a:xfrm>
            <a:off x="3448200" y="1101838"/>
            <a:ext cx="3909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a:t>
            </a:r>
            <a:endParaRPr/>
          </a:p>
        </p:txBody>
      </p:sp>
      <p:pic>
        <p:nvPicPr>
          <p:cNvPr id="1542" name="Google Shape;1542;p100"/>
          <p:cNvPicPr preferRelativeResize="0"/>
          <p:nvPr/>
        </p:nvPicPr>
        <p:blipFill rotWithShape="1">
          <a:blip r:embed="rId3">
            <a:alphaModFix/>
          </a:blip>
          <a:srcRect l="122" r="62835"/>
          <a:stretch/>
        </p:blipFill>
        <p:spPr>
          <a:xfrm rot="10800000" flipH="1">
            <a:off x="7939326" y="1442521"/>
            <a:ext cx="1432374" cy="2788099"/>
          </a:xfrm>
          <a:prstGeom prst="rect">
            <a:avLst/>
          </a:prstGeom>
          <a:noFill/>
          <a:ln>
            <a:noFill/>
          </a:ln>
        </p:spPr>
      </p:pic>
      <p:sp>
        <p:nvSpPr>
          <p:cNvPr id="1543" name="Google Shape;1543;p100"/>
          <p:cNvSpPr/>
          <p:nvPr/>
        </p:nvSpPr>
        <p:spPr>
          <a:xfrm>
            <a:off x="7589363" y="2170110"/>
            <a:ext cx="1152300" cy="115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00"/>
          <p:cNvSpPr/>
          <p:nvPr/>
        </p:nvSpPr>
        <p:spPr>
          <a:xfrm flipH="1">
            <a:off x="807750" y="1101838"/>
            <a:ext cx="484800" cy="48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5" name="Google Shape;1545;p100"/>
          <p:cNvGrpSpPr/>
          <p:nvPr/>
        </p:nvGrpSpPr>
        <p:grpSpPr>
          <a:xfrm>
            <a:off x="872051" y="1211422"/>
            <a:ext cx="356196" cy="265631"/>
            <a:chOff x="5216456" y="3725484"/>
            <a:chExt cx="356196" cy="265631"/>
          </a:xfrm>
        </p:grpSpPr>
        <p:sp>
          <p:nvSpPr>
            <p:cNvPr id="1546" name="Google Shape;1546;p100"/>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00"/>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8" name="Google Shape;1548;p100"/>
          <p:cNvSpPr txBox="1">
            <a:spLocks noGrp="1"/>
          </p:cNvSpPr>
          <p:nvPr>
            <p:ph type="title" idx="3"/>
          </p:nvPr>
        </p:nvSpPr>
        <p:spPr>
          <a:xfrm>
            <a:off x="1703750" y="1670763"/>
            <a:ext cx="1650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1549" name="Google Shape;1549;p100"/>
          <p:cNvSpPr txBox="1">
            <a:spLocks noGrp="1"/>
          </p:cNvSpPr>
          <p:nvPr>
            <p:ph type="subTitle" idx="4"/>
          </p:nvPr>
        </p:nvSpPr>
        <p:spPr>
          <a:xfrm>
            <a:off x="3448200" y="1670763"/>
            <a:ext cx="3909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1550" name="Google Shape;1550;p100"/>
          <p:cNvSpPr txBox="1">
            <a:spLocks noGrp="1"/>
          </p:cNvSpPr>
          <p:nvPr>
            <p:ph type="title" idx="5"/>
          </p:nvPr>
        </p:nvSpPr>
        <p:spPr>
          <a:xfrm>
            <a:off x="1703750" y="2239688"/>
            <a:ext cx="1650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1551" name="Google Shape;1551;p100"/>
          <p:cNvSpPr txBox="1">
            <a:spLocks noGrp="1"/>
          </p:cNvSpPr>
          <p:nvPr>
            <p:ph type="subTitle" idx="6"/>
          </p:nvPr>
        </p:nvSpPr>
        <p:spPr>
          <a:xfrm>
            <a:off x="3448200" y="2239688"/>
            <a:ext cx="3909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 cold place</a:t>
            </a:r>
            <a:endParaRPr/>
          </a:p>
        </p:txBody>
      </p:sp>
      <p:sp>
        <p:nvSpPr>
          <p:cNvPr id="1552" name="Google Shape;1552;p100"/>
          <p:cNvSpPr txBox="1">
            <a:spLocks noGrp="1"/>
          </p:cNvSpPr>
          <p:nvPr>
            <p:ph type="title" idx="7"/>
          </p:nvPr>
        </p:nvSpPr>
        <p:spPr>
          <a:xfrm>
            <a:off x="1703750" y="2808613"/>
            <a:ext cx="1650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553" name="Google Shape;1553;p100"/>
          <p:cNvSpPr txBox="1">
            <a:spLocks noGrp="1"/>
          </p:cNvSpPr>
          <p:nvPr>
            <p:ph type="subTitle" idx="8"/>
          </p:nvPr>
        </p:nvSpPr>
        <p:spPr>
          <a:xfrm>
            <a:off x="3448200" y="2808613"/>
            <a:ext cx="3909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 of them all</a:t>
            </a:r>
            <a:endParaRPr/>
          </a:p>
        </p:txBody>
      </p:sp>
      <p:sp>
        <p:nvSpPr>
          <p:cNvPr id="1554" name="Google Shape;1554;p100"/>
          <p:cNvSpPr txBox="1">
            <a:spLocks noGrp="1"/>
          </p:cNvSpPr>
          <p:nvPr>
            <p:ph type="title" idx="9"/>
          </p:nvPr>
        </p:nvSpPr>
        <p:spPr>
          <a:xfrm>
            <a:off x="1703750" y="3377538"/>
            <a:ext cx="1650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1555" name="Google Shape;1555;p100"/>
          <p:cNvSpPr txBox="1">
            <a:spLocks noGrp="1"/>
          </p:cNvSpPr>
          <p:nvPr>
            <p:ph type="subTitle" idx="13"/>
          </p:nvPr>
        </p:nvSpPr>
        <p:spPr>
          <a:xfrm>
            <a:off x="3448200" y="3377538"/>
            <a:ext cx="3909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and has rings</a:t>
            </a:r>
            <a:endParaRPr/>
          </a:p>
        </p:txBody>
      </p:sp>
      <p:sp>
        <p:nvSpPr>
          <p:cNvPr id="1556" name="Google Shape;1556;p100"/>
          <p:cNvSpPr txBox="1">
            <a:spLocks noGrp="1"/>
          </p:cNvSpPr>
          <p:nvPr>
            <p:ph type="title" idx="14"/>
          </p:nvPr>
        </p:nvSpPr>
        <p:spPr>
          <a:xfrm>
            <a:off x="1703750" y="3946463"/>
            <a:ext cx="1650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1557" name="Google Shape;1557;p100"/>
          <p:cNvSpPr txBox="1">
            <a:spLocks noGrp="1"/>
          </p:cNvSpPr>
          <p:nvPr>
            <p:ph type="subTitle" idx="15"/>
          </p:nvPr>
        </p:nvSpPr>
        <p:spPr>
          <a:xfrm>
            <a:off x="3448200" y="3946463"/>
            <a:ext cx="3909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farthest planet from the Sun </a:t>
            </a:r>
            <a:endParaRPr/>
          </a:p>
        </p:txBody>
      </p:sp>
      <p:sp>
        <p:nvSpPr>
          <p:cNvPr id="1558" name="Google Shape;1558;p100"/>
          <p:cNvSpPr/>
          <p:nvPr/>
        </p:nvSpPr>
        <p:spPr>
          <a:xfrm flipH="1">
            <a:off x="807750" y="1670763"/>
            <a:ext cx="484800" cy="48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00"/>
          <p:cNvSpPr/>
          <p:nvPr/>
        </p:nvSpPr>
        <p:spPr>
          <a:xfrm flipH="1">
            <a:off x="807750" y="2239688"/>
            <a:ext cx="484800" cy="48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00"/>
          <p:cNvSpPr/>
          <p:nvPr/>
        </p:nvSpPr>
        <p:spPr>
          <a:xfrm flipH="1">
            <a:off x="807750" y="2808613"/>
            <a:ext cx="484800" cy="48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1" name="Google Shape;1561;p100"/>
          <p:cNvGrpSpPr/>
          <p:nvPr/>
        </p:nvGrpSpPr>
        <p:grpSpPr>
          <a:xfrm>
            <a:off x="872051" y="2918197"/>
            <a:ext cx="356196" cy="265631"/>
            <a:chOff x="5216456" y="3725484"/>
            <a:chExt cx="356196" cy="265631"/>
          </a:xfrm>
        </p:grpSpPr>
        <p:sp>
          <p:nvSpPr>
            <p:cNvPr id="1562" name="Google Shape;1562;p100"/>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00"/>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100"/>
          <p:cNvSpPr/>
          <p:nvPr/>
        </p:nvSpPr>
        <p:spPr>
          <a:xfrm flipH="1">
            <a:off x="807750" y="3377538"/>
            <a:ext cx="484800" cy="48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00"/>
          <p:cNvSpPr/>
          <p:nvPr/>
        </p:nvSpPr>
        <p:spPr>
          <a:xfrm flipH="1">
            <a:off x="807750" y="3946463"/>
            <a:ext cx="484800" cy="48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6" name="Google Shape;1566;p100"/>
          <p:cNvGrpSpPr/>
          <p:nvPr/>
        </p:nvGrpSpPr>
        <p:grpSpPr>
          <a:xfrm>
            <a:off x="872051" y="4056047"/>
            <a:ext cx="356196" cy="265631"/>
            <a:chOff x="5216456" y="3725484"/>
            <a:chExt cx="356196" cy="265631"/>
          </a:xfrm>
        </p:grpSpPr>
        <p:sp>
          <p:nvSpPr>
            <p:cNvPr id="1567" name="Google Shape;1567;p100"/>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00"/>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100"/>
          <p:cNvGrpSpPr/>
          <p:nvPr/>
        </p:nvGrpSpPr>
        <p:grpSpPr>
          <a:xfrm>
            <a:off x="891329" y="1753791"/>
            <a:ext cx="317645" cy="318757"/>
            <a:chOff x="5779408" y="3699191"/>
            <a:chExt cx="317645" cy="318757"/>
          </a:xfrm>
        </p:grpSpPr>
        <p:sp>
          <p:nvSpPr>
            <p:cNvPr id="1570" name="Google Shape;1570;p100"/>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00"/>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100"/>
          <p:cNvGrpSpPr/>
          <p:nvPr/>
        </p:nvGrpSpPr>
        <p:grpSpPr>
          <a:xfrm>
            <a:off x="891329" y="2322716"/>
            <a:ext cx="317645" cy="318757"/>
            <a:chOff x="5779408" y="3699191"/>
            <a:chExt cx="317645" cy="318757"/>
          </a:xfrm>
        </p:grpSpPr>
        <p:sp>
          <p:nvSpPr>
            <p:cNvPr id="1573" name="Google Shape;1573;p100"/>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00"/>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100"/>
          <p:cNvGrpSpPr/>
          <p:nvPr/>
        </p:nvGrpSpPr>
        <p:grpSpPr>
          <a:xfrm>
            <a:off x="891329" y="3460566"/>
            <a:ext cx="317645" cy="318757"/>
            <a:chOff x="5779408" y="3699191"/>
            <a:chExt cx="317645" cy="318757"/>
          </a:xfrm>
        </p:grpSpPr>
        <p:sp>
          <p:nvSpPr>
            <p:cNvPr id="1576" name="Google Shape;1576;p100"/>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00"/>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2" name="Google Shape;1582;p10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BIBLIOGRAPHIC REFERENCES</a:t>
            </a:r>
            <a:endParaRPr/>
          </a:p>
        </p:txBody>
      </p:sp>
      <p:sp>
        <p:nvSpPr>
          <p:cNvPr id="1583" name="Google Shape;1583;p101"/>
          <p:cNvSpPr txBox="1"/>
          <p:nvPr/>
        </p:nvSpPr>
        <p:spPr>
          <a:xfrm>
            <a:off x="1774200" y="1771550"/>
            <a:ext cx="5595600" cy="23964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accent2"/>
              </a:buClr>
              <a:buSzPts val="1400"/>
              <a:buFont typeface="Montserrat Medium"/>
              <a:buChar char="●"/>
            </a:pPr>
            <a:r>
              <a:rPr lang="en">
                <a:solidFill>
                  <a:schemeClr val="dk2"/>
                </a:solidFill>
                <a:latin typeface="Montserrat Medium"/>
                <a:ea typeface="Montserrat Medium"/>
                <a:cs typeface="Montserrat Medium"/>
                <a:sym typeface="Montserrat Medium"/>
              </a:rPr>
              <a:t>AUTHOR (YEAR). Title of the publication. Publisher</a:t>
            </a:r>
            <a:endParaRPr>
              <a:solidFill>
                <a:schemeClr val="dk2"/>
              </a:solidFill>
              <a:latin typeface="Montserrat Medium"/>
              <a:ea typeface="Montserrat Medium"/>
              <a:cs typeface="Montserrat Medium"/>
              <a:sym typeface="Montserrat Medium"/>
            </a:endParaRPr>
          </a:p>
          <a:p>
            <a:pPr marL="457200" lvl="0" indent="-317500" algn="l" rtl="0">
              <a:lnSpc>
                <a:spcPct val="115000"/>
              </a:lnSpc>
              <a:spcBef>
                <a:spcPts val="0"/>
              </a:spcBef>
              <a:spcAft>
                <a:spcPts val="0"/>
              </a:spcAft>
              <a:buClr>
                <a:schemeClr val="accent2"/>
              </a:buClr>
              <a:buSzPts val="1400"/>
              <a:buFont typeface="Montserrat Medium"/>
              <a:buChar char="●"/>
            </a:pPr>
            <a:r>
              <a:rPr lang="en">
                <a:solidFill>
                  <a:schemeClr val="dk2"/>
                </a:solidFill>
                <a:latin typeface="Montserrat Medium"/>
                <a:ea typeface="Montserrat Medium"/>
                <a:cs typeface="Montserrat Medium"/>
                <a:sym typeface="Montserrat Medium"/>
              </a:rPr>
              <a:t>AUTHOR (YEAR). Title of the publication. Publisher</a:t>
            </a:r>
            <a:endParaRPr>
              <a:solidFill>
                <a:schemeClr val="dk2"/>
              </a:solidFill>
              <a:latin typeface="Montserrat Medium"/>
              <a:ea typeface="Montserrat Medium"/>
              <a:cs typeface="Montserrat Medium"/>
              <a:sym typeface="Montserrat Medium"/>
            </a:endParaRPr>
          </a:p>
          <a:p>
            <a:pPr marL="457200" lvl="0" indent="-317500" algn="l" rtl="0">
              <a:lnSpc>
                <a:spcPct val="115000"/>
              </a:lnSpc>
              <a:spcBef>
                <a:spcPts val="0"/>
              </a:spcBef>
              <a:spcAft>
                <a:spcPts val="0"/>
              </a:spcAft>
              <a:buClr>
                <a:schemeClr val="accent2"/>
              </a:buClr>
              <a:buSzPts val="1400"/>
              <a:buFont typeface="Montserrat Medium"/>
              <a:buChar char="●"/>
            </a:pPr>
            <a:r>
              <a:rPr lang="en">
                <a:solidFill>
                  <a:schemeClr val="dk2"/>
                </a:solidFill>
                <a:latin typeface="Montserrat Medium"/>
                <a:ea typeface="Montserrat Medium"/>
                <a:cs typeface="Montserrat Medium"/>
                <a:sym typeface="Montserrat Medium"/>
              </a:rPr>
              <a:t>AUTHOR (YEAR). Title of the publication. Publisher</a:t>
            </a:r>
            <a:endParaRPr>
              <a:solidFill>
                <a:schemeClr val="dk2"/>
              </a:solidFill>
              <a:latin typeface="Montserrat Medium"/>
              <a:ea typeface="Montserrat Medium"/>
              <a:cs typeface="Montserrat Medium"/>
              <a:sym typeface="Montserrat Medium"/>
            </a:endParaRPr>
          </a:p>
          <a:p>
            <a:pPr marL="457200" lvl="0" indent="-317500" algn="l" rtl="0">
              <a:lnSpc>
                <a:spcPct val="115000"/>
              </a:lnSpc>
              <a:spcBef>
                <a:spcPts val="0"/>
              </a:spcBef>
              <a:spcAft>
                <a:spcPts val="0"/>
              </a:spcAft>
              <a:buClr>
                <a:schemeClr val="accent2"/>
              </a:buClr>
              <a:buSzPts val="1400"/>
              <a:buFont typeface="Montserrat Medium"/>
              <a:buChar char="●"/>
            </a:pPr>
            <a:r>
              <a:rPr lang="en">
                <a:solidFill>
                  <a:schemeClr val="dk2"/>
                </a:solidFill>
                <a:latin typeface="Montserrat Medium"/>
                <a:ea typeface="Montserrat Medium"/>
                <a:cs typeface="Montserrat Medium"/>
                <a:sym typeface="Montserrat Medium"/>
              </a:rPr>
              <a:t>AUTHOR (YEAR). Title of the publication. Publisher</a:t>
            </a:r>
            <a:endParaRPr>
              <a:solidFill>
                <a:schemeClr val="dk2"/>
              </a:solidFill>
              <a:latin typeface="Montserrat Medium"/>
              <a:ea typeface="Montserrat Medium"/>
              <a:cs typeface="Montserrat Medium"/>
              <a:sym typeface="Montserrat Medium"/>
            </a:endParaRPr>
          </a:p>
          <a:p>
            <a:pPr marL="457200" lvl="0" indent="-317500" algn="l" rtl="0">
              <a:lnSpc>
                <a:spcPct val="115000"/>
              </a:lnSpc>
              <a:spcBef>
                <a:spcPts val="0"/>
              </a:spcBef>
              <a:spcAft>
                <a:spcPts val="0"/>
              </a:spcAft>
              <a:buClr>
                <a:schemeClr val="accent2"/>
              </a:buClr>
              <a:buSzPts val="1400"/>
              <a:buFont typeface="Montserrat Medium"/>
              <a:buChar char="●"/>
            </a:pPr>
            <a:r>
              <a:rPr lang="en">
                <a:solidFill>
                  <a:schemeClr val="dk2"/>
                </a:solidFill>
                <a:latin typeface="Montserrat Medium"/>
                <a:ea typeface="Montserrat Medium"/>
                <a:cs typeface="Montserrat Medium"/>
                <a:sym typeface="Montserrat Medium"/>
              </a:rPr>
              <a:t>AUTHOR (YEAR). Title of the publication. Publisher</a:t>
            </a:r>
            <a:endParaRPr>
              <a:solidFill>
                <a:schemeClr val="dk2"/>
              </a:solidFill>
              <a:latin typeface="Montserrat Medium"/>
              <a:ea typeface="Montserrat Medium"/>
              <a:cs typeface="Montserrat Medium"/>
              <a:sym typeface="Montserrat Medium"/>
            </a:endParaRPr>
          </a:p>
          <a:p>
            <a:pPr marL="457200" lvl="0" indent="-317500" algn="l" rtl="0">
              <a:lnSpc>
                <a:spcPct val="115000"/>
              </a:lnSpc>
              <a:spcBef>
                <a:spcPts val="0"/>
              </a:spcBef>
              <a:spcAft>
                <a:spcPts val="0"/>
              </a:spcAft>
              <a:buClr>
                <a:schemeClr val="accent2"/>
              </a:buClr>
              <a:buSzPts val="1400"/>
              <a:buFont typeface="Montserrat Medium"/>
              <a:buChar char="●"/>
            </a:pPr>
            <a:r>
              <a:rPr lang="en">
                <a:solidFill>
                  <a:schemeClr val="dk2"/>
                </a:solidFill>
                <a:latin typeface="Montserrat Medium"/>
                <a:ea typeface="Montserrat Medium"/>
                <a:cs typeface="Montserrat Medium"/>
                <a:sym typeface="Montserrat Medium"/>
              </a:rPr>
              <a:t>AUTHOR (YEAR). Title of the publication. Publisher</a:t>
            </a:r>
            <a:endParaRPr>
              <a:solidFill>
                <a:schemeClr val="dk2"/>
              </a:solidFill>
              <a:latin typeface="Montserrat Medium"/>
              <a:ea typeface="Montserrat Medium"/>
              <a:cs typeface="Montserrat Medium"/>
              <a:sym typeface="Montserrat Medium"/>
            </a:endParaRPr>
          </a:p>
          <a:p>
            <a:pPr marL="457200" lvl="0" indent="-317500" algn="l" rtl="0">
              <a:lnSpc>
                <a:spcPct val="115000"/>
              </a:lnSpc>
              <a:spcBef>
                <a:spcPts val="0"/>
              </a:spcBef>
              <a:spcAft>
                <a:spcPts val="0"/>
              </a:spcAft>
              <a:buClr>
                <a:schemeClr val="accent2"/>
              </a:buClr>
              <a:buSzPts val="1400"/>
              <a:buFont typeface="Montserrat Medium"/>
              <a:buChar char="●"/>
            </a:pPr>
            <a:r>
              <a:rPr lang="en">
                <a:solidFill>
                  <a:schemeClr val="dk2"/>
                </a:solidFill>
                <a:latin typeface="Montserrat Medium"/>
                <a:ea typeface="Montserrat Medium"/>
                <a:cs typeface="Montserrat Medium"/>
                <a:sym typeface="Montserrat Medium"/>
              </a:rPr>
              <a:t>AUTHOR (YEAR). Title of the publication. Publisher</a:t>
            </a:r>
            <a:endParaRPr>
              <a:solidFill>
                <a:schemeClr val="dk2"/>
              </a:solidFill>
              <a:latin typeface="Montserrat Medium"/>
              <a:ea typeface="Montserrat Medium"/>
              <a:cs typeface="Montserrat Medium"/>
              <a:sym typeface="Montserrat Medium"/>
            </a:endParaRPr>
          </a:p>
          <a:p>
            <a:pPr marL="457200" lvl="0" indent="-317500" algn="l" rtl="0">
              <a:lnSpc>
                <a:spcPct val="115000"/>
              </a:lnSpc>
              <a:spcBef>
                <a:spcPts val="0"/>
              </a:spcBef>
              <a:spcAft>
                <a:spcPts val="0"/>
              </a:spcAft>
              <a:buClr>
                <a:schemeClr val="accent2"/>
              </a:buClr>
              <a:buSzPts val="1400"/>
              <a:buFont typeface="Montserrat Medium"/>
              <a:buChar char="●"/>
            </a:pPr>
            <a:r>
              <a:rPr lang="en">
                <a:solidFill>
                  <a:schemeClr val="dk2"/>
                </a:solidFill>
                <a:latin typeface="Montserrat Medium"/>
                <a:ea typeface="Montserrat Medium"/>
                <a:cs typeface="Montserrat Medium"/>
                <a:sym typeface="Montserrat Medium"/>
              </a:rPr>
              <a:t>AUTHOR (YEAR). Title of the publication. Publisher</a:t>
            </a:r>
            <a:endParaRPr>
              <a:solidFill>
                <a:schemeClr val="dk2"/>
              </a:solidFill>
              <a:latin typeface="Montserrat Medium"/>
              <a:ea typeface="Montserrat Medium"/>
              <a:cs typeface="Montserrat Medium"/>
              <a:sym typeface="Montserrat Medium"/>
            </a:endParaRPr>
          </a:p>
          <a:p>
            <a:pPr marL="457200" lvl="0" indent="-317500" algn="l" rtl="0">
              <a:lnSpc>
                <a:spcPct val="115000"/>
              </a:lnSpc>
              <a:spcBef>
                <a:spcPts val="0"/>
              </a:spcBef>
              <a:spcAft>
                <a:spcPts val="0"/>
              </a:spcAft>
              <a:buClr>
                <a:schemeClr val="accent2"/>
              </a:buClr>
              <a:buSzPts val="1400"/>
              <a:buFont typeface="Montserrat Medium"/>
              <a:buChar char="●"/>
            </a:pPr>
            <a:r>
              <a:rPr lang="en">
                <a:solidFill>
                  <a:schemeClr val="dk2"/>
                </a:solidFill>
                <a:latin typeface="Montserrat Medium"/>
                <a:ea typeface="Montserrat Medium"/>
                <a:cs typeface="Montserrat Medium"/>
                <a:sym typeface="Montserrat Medium"/>
              </a:rPr>
              <a:t>AUTHOR (YEAR). Title of the publication. Publisher</a:t>
            </a:r>
            <a:endParaRPr>
              <a:solidFill>
                <a:schemeClr val="dk2"/>
              </a:solidFill>
              <a:latin typeface="Montserrat Medium"/>
              <a:ea typeface="Montserrat Medium"/>
              <a:cs typeface="Montserrat Medium"/>
              <a:sym typeface="Montserrat Medium"/>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10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BIBLIOGRAPHIC REFERENCES</a:t>
            </a:r>
            <a:endParaRPr/>
          </a:p>
        </p:txBody>
      </p:sp>
      <p:sp>
        <p:nvSpPr>
          <p:cNvPr id="1589" name="Google Shape;1589;p102"/>
          <p:cNvSpPr/>
          <p:nvPr/>
        </p:nvSpPr>
        <p:spPr>
          <a:xfrm>
            <a:off x="720125" y="1561175"/>
            <a:ext cx="2570700" cy="287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02"/>
          <p:cNvSpPr txBox="1"/>
          <p:nvPr/>
        </p:nvSpPr>
        <p:spPr>
          <a:xfrm>
            <a:off x="962325" y="2095000"/>
            <a:ext cx="2190600" cy="21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Medium"/>
                <a:ea typeface="Montserrat Medium"/>
                <a:cs typeface="Montserrat Medium"/>
                <a:sym typeface="Montserrat Medium"/>
              </a:rPr>
              <a:t>Jupiter is the biggest planet in the Solar System. It’s the fourth-brightest object in the night sky. This planet was named after the Roman god of the skies and lightning</a:t>
            </a:r>
            <a:endParaRPr>
              <a:solidFill>
                <a:schemeClr val="dk2"/>
              </a:solidFill>
              <a:latin typeface="Montserrat Medium"/>
              <a:ea typeface="Montserrat Medium"/>
              <a:cs typeface="Montserrat Medium"/>
              <a:sym typeface="Montserrat Medium"/>
            </a:endParaRPr>
          </a:p>
        </p:txBody>
      </p:sp>
      <p:sp>
        <p:nvSpPr>
          <p:cNvPr id="1591" name="Google Shape;1591;p102"/>
          <p:cNvSpPr txBox="1"/>
          <p:nvPr/>
        </p:nvSpPr>
        <p:spPr>
          <a:xfrm>
            <a:off x="962327" y="1694806"/>
            <a:ext cx="2085900" cy="40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NOTES</a:t>
            </a:r>
            <a:endParaRPr sz="2000">
              <a:solidFill>
                <a:schemeClr val="dk2"/>
              </a:solidFill>
              <a:latin typeface="Montserrat ExtraBold"/>
              <a:ea typeface="Montserrat ExtraBold"/>
              <a:cs typeface="Montserrat ExtraBold"/>
              <a:sym typeface="Montserrat ExtraBold"/>
            </a:endParaRPr>
          </a:p>
        </p:txBody>
      </p:sp>
      <p:graphicFrame>
        <p:nvGraphicFramePr>
          <p:cNvPr id="1592" name="Google Shape;1592;p102"/>
          <p:cNvGraphicFramePr/>
          <p:nvPr/>
        </p:nvGraphicFramePr>
        <p:xfrm>
          <a:off x="3371925" y="1561175"/>
          <a:ext cx="3000000" cy="3000000"/>
        </p:xfrm>
        <a:graphic>
          <a:graphicData uri="http://schemas.openxmlformats.org/drawingml/2006/table">
            <a:tbl>
              <a:tblPr>
                <a:noFill/>
                <a:tableStyleId>{8F676C8A-F1EA-4CF3-AD13-39CFCF4F4246}</a:tableStyleId>
              </a:tblPr>
              <a:tblGrid>
                <a:gridCol w="1146275">
                  <a:extLst>
                    <a:ext uri="{9D8B030D-6E8A-4147-A177-3AD203B41FA5}">
                      <a16:colId xmlns:a16="http://schemas.microsoft.com/office/drawing/2014/main" val="20000"/>
                    </a:ext>
                  </a:extLst>
                </a:gridCol>
                <a:gridCol w="3905675">
                  <a:extLst>
                    <a:ext uri="{9D8B030D-6E8A-4147-A177-3AD203B41FA5}">
                      <a16:colId xmlns:a16="http://schemas.microsoft.com/office/drawing/2014/main" val="20001"/>
                    </a:ext>
                  </a:extLst>
                </a:gridCol>
              </a:tblGrid>
              <a:tr h="479925">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AUTHOR</a:t>
                      </a:r>
                      <a:endParaRPr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600" b="1">
                          <a:solidFill>
                            <a:schemeClr val="dk2"/>
                          </a:solidFill>
                          <a:latin typeface="Montserrat"/>
                          <a:ea typeface="Montserrat"/>
                          <a:cs typeface="Montserrat"/>
                          <a:sym typeface="Montserrat"/>
                        </a:rPr>
                        <a:t>TITTLE</a:t>
                      </a:r>
                      <a:endParaRPr sz="1600"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79925">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NEPTUNE</a:t>
                      </a:r>
                      <a:endParaRPr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1600"/>
                        </a:spcAft>
                        <a:buNone/>
                      </a:pPr>
                      <a:r>
                        <a:rPr lang="en">
                          <a:solidFill>
                            <a:schemeClr val="dk2"/>
                          </a:solidFill>
                          <a:latin typeface="Montserrat Medium"/>
                          <a:ea typeface="Montserrat Medium"/>
                          <a:cs typeface="Montserrat Medium"/>
                          <a:sym typeface="Montserrat Medium"/>
                        </a:rPr>
                        <a:t>It’s the farthest planet from the Sun</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38100" cap="flat" cmpd="sng">
                      <a:solidFill>
                        <a:schemeClr val="dk2"/>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extLst>
                  <a:ext uri="{0D108BD9-81ED-4DB2-BD59-A6C34878D82A}">
                    <a16:rowId xmlns:a16="http://schemas.microsoft.com/office/drawing/2014/main" val="10001"/>
                  </a:ext>
                </a:extLst>
              </a:tr>
              <a:tr h="479925">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MERCURY</a:t>
                      </a:r>
                      <a:endParaRPr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It’s the smallest planet of them all</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extLst>
                  <a:ext uri="{0D108BD9-81ED-4DB2-BD59-A6C34878D82A}">
                    <a16:rowId xmlns:a16="http://schemas.microsoft.com/office/drawing/2014/main" val="10002"/>
                  </a:ext>
                </a:extLst>
              </a:tr>
              <a:tr h="479925">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MARS</a:t>
                      </a:r>
                      <a:endParaRPr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Despite being red, it’s a cold place</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extLst>
                  <a:ext uri="{0D108BD9-81ED-4DB2-BD59-A6C34878D82A}">
                    <a16:rowId xmlns:a16="http://schemas.microsoft.com/office/drawing/2014/main" val="10003"/>
                  </a:ext>
                </a:extLst>
              </a:tr>
              <a:tr h="479925">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SATURN</a:t>
                      </a:r>
                      <a:endParaRPr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1600"/>
                        </a:spcAft>
                        <a:buNone/>
                      </a:pPr>
                      <a:r>
                        <a:rPr lang="en">
                          <a:solidFill>
                            <a:schemeClr val="dk2"/>
                          </a:solidFill>
                          <a:latin typeface="Montserrat Medium"/>
                          <a:ea typeface="Montserrat Medium"/>
                          <a:cs typeface="Montserrat Medium"/>
                          <a:sym typeface="Montserrat Medium"/>
                        </a:rPr>
                        <a:t>It’s a gas giant and has several rings</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extLst>
                  <a:ext uri="{0D108BD9-81ED-4DB2-BD59-A6C34878D82A}">
                    <a16:rowId xmlns:a16="http://schemas.microsoft.com/office/drawing/2014/main" val="10004"/>
                  </a:ext>
                </a:extLst>
              </a:tr>
              <a:tr h="479925">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THE SUN</a:t>
                      </a:r>
                      <a:endParaRPr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1600"/>
                        </a:spcAft>
                        <a:buNone/>
                      </a:pPr>
                      <a:r>
                        <a:rPr lang="en">
                          <a:solidFill>
                            <a:schemeClr val="dk2"/>
                          </a:solidFill>
                          <a:latin typeface="Montserrat Medium"/>
                          <a:ea typeface="Montserrat Medium"/>
                          <a:cs typeface="Montserrat Medium"/>
                          <a:sym typeface="Montserrat Medium"/>
                        </a:rPr>
                        <a:t>It’s the closest star to Earth</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1597" name="Google Shape;1597;p103"/>
          <p:cNvSpPr txBox="1">
            <a:spLocks noGrp="1"/>
          </p:cNvSpPr>
          <p:nvPr>
            <p:ph type="title"/>
          </p:nvPr>
        </p:nvSpPr>
        <p:spPr>
          <a:xfrm flipH="1">
            <a:off x="4911600" y="1226900"/>
            <a:ext cx="3512400" cy="121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VISIT OUR WEBSITE</a:t>
            </a:r>
            <a:endParaRPr/>
          </a:p>
        </p:txBody>
      </p:sp>
      <p:sp>
        <p:nvSpPr>
          <p:cNvPr id="1598" name="Google Shape;1598;p103"/>
          <p:cNvSpPr txBox="1">
            <a:spLocks noGrp="1"/>
          </p:cNvSpPr>
          <p:nvPr>
            <p:ph type="subTitle" idx="1"/>
          </p:nvPr>
        </p:nvSpPr>
        <p:spPr>
          <a:xfrm flipH="1">
            <a:off x="4911600" y="2437350"/>
            <a:ext cx="3512400" cy="1110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grpSp>
        <p:nvGrpSpPr>
          <p:cNvPr id="1599" name="Google Shape;1599;p103"/>
          <p:cNvGrpSpPr/>
          <p:nvPr/>
        </p:nvGrpSpPr>
        <p:grpSpPr>
          <a:xfrm>
            <a:off x="888925" y="1341225"/>
            <a:ext cx="3938146" cy="3173991"/>
            <a:chOff x="888925" y="1341225"/>
            <a:chExt cx="3938146" cy="3173991"/>
          </a:xfrm>
        </p:grpSpPr>
        <p:grpSp>
          <p:nvGrpSpPr>
            <p:cNvPr id="1600" name="Google Shape;1600;p103"/>
            <p:cNvGrpSpPr/>
            <p:nvPr/>
          </p:nvGrpSpPr>
          <p:grpSpPr>
            <a:xfrm>
              <a:off x="888925" y="1341225"/>
              <a:ext cx="3938146" cy="3173991"/>
              <a:chOff x="4433213" y="962938"/>
              <a:chExt cx="3996900" cy="3221345"/>
            </a:xfrm>
          </p:grpSpPr>
          <p:sp>
            <p:nvSpPr>
              <p:cNvPr id="1601" name="Google Shape;1601;p103"/>
              <p:cNvSpPr/>
              <p:nvPr/>
            </p:nvSpPr>
            <p:spPr>
              <a:xfrm>
                <a:off x="5912687" y="3672239"/>
                <a:ext cx="1038000" cy="351900"/>
              </a:xfrm>
              <a:prstGeom prst="trapezoid">
                <a:avLst>
                  <a:gd name="adj" fmla="val 4136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03"/>
              <p:cNvSpPr/>
              <p:nvPr/>
            </p:nvSpPr>
            <p:spPr>
              <a:xfrm>
                <a:off x="4433213" y="962938"/>
                <a:ext cx="3996900" cy="2787600"/>
              </a:xfrm>
              <a:prstGeom prst="roundRect">
                <a:avLst>
                  <a:gd name="adj" fmla="val 332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03"/>
              <p:cNvSpPr/>
              <p:nvPr/>
            </p:nvSpPr>
            <p:spPr>
              <a:xfrm>
                <a:off x="5547823" y="3989883"/>
                <a:ext cx="1767600" cy="194400"/>
              </a:xfrm>
              <a:prstGeom prst="trapezoid">
                <a:avLst>
                  <a:gd name="adj" fmla="val 4136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103"/>
            <p:cNvSpPr/>
            <p:nvPr/>
          </p:nvSpPr>
          <p:spPr>
            <a:xfrm>
              <a:off x="2754200" y="3690100"/>
              <a:ext cx="207600" cy="207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05" name="Google Shape;1605;p103"/>
          <p:cNvPicPr preferRelativeResize="0"/>
          <p:nvPr/>
        </p:nvPicPr>
        <p:blipFill rotWithShape="1">
          <a:blip r:embed="rId3">
            <a:alphaModFix/>
          </a:blip>
          <a:srcRect/>
          <a:stretch/>
        </p:blipFill>
        <p:spPr>
          <a:xfrm>
            <a:off x="1027100" y="1497638"/>
            <a:ext cx="3661800" cy="20597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9"/>
                                        </p:tgtEl>
                                        <p:attrNameLst>
                                          <p:attrName>style.visibility</p:attrName>
                                        </p:attrNameLst>
                                      </p:cBhvr>
                                      <p:to>
                                        <p:strVal val="visible"/>
                                      </p:to>
                                    </p:set>
                                    <p:animEffect transition="in" filter="fade">
                                      <p:cBhvr>
                                        <p:cTn id="7" dur="1000"/>
                                        <p:tgtEl>
                                          <p:spTgt spid="1599"/>
                                        </p:tgtEl>
                                      </p:cBhvr>
                                    </p:animEffect>
                                  </p:childTnLst>
                                </p:cTn>
                              </p:par>
                              <p:par>
                                <p:cTn id="8" presetID="10" presetClass="entr" presetSubtype="0" fill="hold" nodeType="withEffect">
                                  <p:stCondLst>
                                    <p:cond delay="0"/>
                                  </p:stCondLst>
                                  <p:childTnLst>
                                    <p:set>
                                      <p:cBhvr>
                                        <p:cTn id="9" dur="1" fill="hold">
                                          <p:stCondLst>
                                            <p:cond delay="0"/>
                                          </p:stCondLst>
                                        </p:cTn>
                                        <p:tgtEl>
                                          <p:spTgt spid="1605"/>
                                        </p:tgtEl>
                                        <p:attrNameLst>
                                          <p:attrName>style.visibility</p:attrName>
                                        </p:attrNameLst>
                                      </p:cBhvr>
                                      <p:to>
                                        <p:strVal val="visible"/>
                                      </p:to>
                                    </p:set>
                                    <p:animEffect transition="in" filter="fade">
                                      <p:cBhvr>
                                        <p:cTn id="10" dur="1000"/>
                                        <p:tgtEl>
                                          <p:spTgt spid="160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97"/>
                                        </p:tgtEl>
                                        <p:attrNameLst>
                                          <p:attrName>style.visibility</p:attrName>
                                        </p:attrNameLst>
                                      </p:cBhvr>
                                      <p:to>
                                        <p:strVal val="visible"/>
                                      </p:to>
                                    </p:set>
                                    <p:animEffect transition="in" filter="fade">
                                      <p:cBhvr>
                                        <p:cTn id="15" dur="1000"/>
                                        <p:tgtEl>
                                          <p:spTgt spid="1597"/>
                                        </p:tgtEl>
                                      </p:cBhvr>
                                    </p:animEffect>
                                  </p:childTnLst>
                                </p:cTn>
                              </p:par>
                              <p:par>
                                <p:cTn id="16" presetID="10" presetClass="entr" presetSubtype="0" fill="hold" nodeType="withEffect">
                                  <p:stCondLst>
                                    <p:cond delay="0"/>
                                  </p:stCondLst>
                                  <p:childTnLst>
                                    <p:set>
                                      <p:cBhvr>
                                        <p:cTn id="17" dur="1" fill="hold">
                                          <p:stCondLst>
                                            <p:cond delay="0"/>
                                          </p:stCondLst>
                                        </p:cTn>
                                        <p:tgtEl>
                                          <p:spTgt spid="1598"/>
                                        </p:tgtEl>
                                        <p:attrNameLst>
                                          <p:attrName>style.visibility</p:attrName>
                                        </p:attrNameLst>
                                      </p:cBhvr>
                                      <p:to>
                                        <p:strVal val="visible"/>
                                      </p:to>
                                    </p:set>
                                    <p:animEffect transition="in" filter="fade">
                                      <p:cBhvr>
                                        <p:cTn id="18" dur="1000"/>
                                        <p:tgtEl>
                                          <p:spTgt spid="1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104"/>
          <p:cNvSpPr txBox="1">
            <a:spLocks noGrp="1"/>
          </p:cNvSpPr>
          <p:nvPr>
            <p:ph type="ctrTitle"/>
          </p:nvPr>
        </p:nvSpPr>
        <p:spPr>
          <a:xfrm>
            <a:off x="4572000" y="540000"/>
            <a:ext cx="3852000" cy="99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1611" name="Google Shape;1611;p104"/>
          <p:cNvSpPr txBox="1">
            <a:spLocks noGrp="1"/>
          </p:cNvSpPr>
          <p:nvPr>
            <p:ph type="subTitle" idx="1"/>
          </p:nvPr>
        </p:nvSpPr>
        <p:spPr>
          <a:xfrm>
            <a:off x="4834200" y="1420650"/>
            <a:ext cx="3327600" cy="136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Does anyone have any questions? addyouremail@freepik.com  +91 620 421 838 yourwebsite.com  </a:t>
            </a:r>
            <a:endParaRPr/>
          </a:p>
        </p:txBody>
      </p:sp>
      <p:sp>
        <p:nvSpPr>
          <p:cNvPr id="1612" name="Google Shape;1612;p104"/>
          <p:cNvSpPr txBox="1"/>
          <p:nvPr/>
        </p:nvSpPr>
        <p:spPr>
          <a:xfrm>
            <a:off x="4572000" y="4162325"/>
            <a:ext cx="3852000" cy="44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dk2"/>
                </a:solidFill>
                <a:latin typeface="Montserrat"/>
                <a:ea typeface="Montserrat"/>
                <a:cs typeface="Montserrat"/>
                <a:sym typeface="Montserrat"/>
              </a:rPr>
              <a:t>Please keep this slide for attribution  </a:t>
            </a:r>
            <a:endParaRPr sz="1300" b="1">
              <a:solidFill>
                <a:schemeClr val="dk2"/>
              </a:solidFill>
              <a:latin typeface="Montserrat"/>
              <a:ea typeface="Montserrat"/>
              <a:cs typeface="Montserrat"/>
              <a:sym typeface="Montserrat"/>
            </a:endParaRPr>
          </a:p>
        </p:txBody>
      </p:sp>
      <p:sp>
        <p:nvSpPr>
          <p:cNvPr id="1613" name="Google Shape;1613;p104"/>
          <p:cNvSpPr/>
          <p:nvPr/>
        </p:nvSpPr>
        <p:spPr>
          <a:xfrm>
            <a:off x="5875684" y="2863299"/>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4" name="Google Shape;1614;p104"/>
          <p:cNvGrpSpPr/>
          <p:nvPr/>
        </p:nvGrpSpPr>
        <p:grpSpPr>
          <a:xfrm>
            <a:off x="6325156" y="2863299"/>
            <a:ext cx="346056" cy="345674"/>
            <a:chOff x="3303268" y="3817349"/>
            <a:chExt cx="346056" cy="345674"/>
          </a:xfrm>
        </p:grpSpPr>
        <p:sp>
          <p:nvSpPr>
            <p:cNvPr id="1615" name="Google Shape;1615;p104"/>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04"/>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04"/>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04"/>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p104"/>
          <p:cNvGrpSpPr/>
          <p:nvPr/>
        </p:nvGrpSpPr>
        <p:grpSpPr>
          <a:xfrm>
            <a:off x="6774245" y="2863299"/>
            <a:ext cx="346056" cy="345674"/>
            <a:chOff x="3752358" y="3817349"/>
            <a:chExt cx="346056" cy="345674"/>
          </a:xfrm>
        </p:grpSpPr>
        <p:sp>
          <p:nvSpPr>
            <p:cNvPr id="1620" name="Google Shape;1620;p104"/>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04"/>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04"/>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04"/>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628" name="Google Shape;1628;p10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629" name="Google Shape;1629;p105"/>
          <p:cNvSpPr/>
          <p:nvPr/>
        </p:nvSpPr>
        <p:spPr>
          <a:xfrm>
            <a:off x="4068163" y="2048525"/>
            <a:ext cx="990600" cy="990600"/>
          </a:xfrm>
          <a:prstGeom prst="donut">
            <a:avLst>
              <a:gd name="adj" fmla="val 1901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05"/>
          <p:cNvSpPr/>
          <p:nvPr/>
        </p:nvSpPr>
        <p:spPr>
          <a:xfrm>
            <a:off x="2319351" y="2163105"/>
            <a:ext cx="880200" cy="761400"/>
          </a:xfrm>
          <a:prstGeom prst="triangle">
            <a:avLst>
              <a:gd name="adj" fmla="val 50000"/>
            </a:avLst>
          </a:prstGeom>
          <a:noFill/>
          <a:ln w="2286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05"/>
          <p:cNvSpPr/>
          <p:nvPr/>
        </p:nvSpPr>
        <p:spPr>
          <a:xfrm>
            <a:off x="5872210" y="3502211"/>
            <a:ext cx="1132200" cy="9792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05"/>
          <p:cNvSpPr/>
          <p:nvPr/>
        </p:nvSpPr>
        <p:spPr>
          <a:xfrm>
            <a:off x="4213215" y="3270252"/>
            <a:ext cx="700500" cy="11655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05"/>
          <p:cNvSpPr/>
          <p:nvPr/>
        </p:nvSpPr>
        <p:spPr>
          <a:xfrm>
            <a:off x="5996721" y="2060618"/>
            <a:ext cx="788100" cy="1025700"/>
          </a:xfrm>
          <a:prstGeom prst="diamond">
            <a:avLst/>
          </a:prstGeom>
          <a:no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05"/>
          <p:cNvSpPr/>
          <p:nvPr/>
        </p:nvSpPr>
        <p:spPr>
          <a:xfrm>
            <a:off x="2264145" y="3401664"/>
            <a:ext cx="990600" cy="99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05"/>
          <p:cNvSpPr txBox="1"/>
          <p:nvPr/>
        </p:nvSpPr>
        <p:spPr>
          <a:xfrm>
            <a:off x="1780175" y="1225350"/>
            <a:ext cx="5583900" cy="645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200"/>
              </a:spcBef>
              <a:spcAft>
                <a:spcPts val="1200"/>
              </a:spcAft>
              <a:buNone/>
            </a:pPr>
            <a:r>
              <a:rPr lang="en">
                <a:solidFill>
                  <a:schemeClr val="dk2"/>
                </a:solidFill>
                <a:latin typeface="Montserrat Medium"/>
                <a:ea typeface="Montserrat Medium"/>
                <a:cs typeface="Montserrat Medium"/>
                <a:sym typeface="Montserrat Medium"/>
              </a:rPr>
              <a:t>Here’s an assortment of alternative resources whose style fits that of this template:</a:t>
            </a:r>
            <a:endParaRPr>
              <a:solidFill>
                <a:schemeClr val="dk2"/>
              </a:solidFill>
              <a:latin typeface="Montserrat Medium"/>
              <a:ea typeface="Montserrat Medium"/>
              <a:cs typeface="Montserrat Medium"/>
              <a:sym typeface="Montserrat Medium"/>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17D8E093-3BE2-BB51-3CBA-64F715F3ADD0}"/>
            </a:ext>
          </a:extLst>
        </p:cNvPr>
        <p:cNvGrpSpPr/>
        <p:nvPr/>
      </p:nvGrpSpPr>
      <p:grpSpPr>
        <a:xfrm>
          <a:off x="0" y="0"/>
          <a:ext cx="0" cy="0"/>
          <a:chOff x="0" y="0"/>
          <a:chExt cx="0" cy="0"/>
        </a:xfrm>
      </p:grpSpPr>
      <p:sp>
        <p:nvSpPr>
          <p:cNvPr id="4" name="Google Shape;434;p59">
            <a:extLst>
              <a:ext uri="{FF2B5EF4-FFF2-40B4-BE49-F238E27FC236}">
                <a16:creationId xmlns:a16="http://schemas.microsoft.com/office/drawing/2014/main" id="{D1D69837-D60C-7CE3-917A-77763EA19BE1}"/>
              </a:ext>
            </a:extLst>
          </p:cNvPr>
          <p:cNvSpPr txBox="1">
            <a:spLocks noGrp="1"/>
          </p:cNvSpPr>
          <p:nvPr>
            <p:ph type="subTitle" idx="1"/>
          </p:nvPr>
        </p:nvSpPr>
        <p:spPr>
          <a:xfrm>
            <a:off x="1238596" y="908222"/>
            <a:ext cx="6666808" cy="333014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Challenge: </a:t>
            </a:r>
          </a:p>
          <a:p>
            <a:pPr marL="0" lvl="0" indent="0" algn="ctr" rtl="0">
              <a:spcBef>
                <a:spcPts val="0"/>
              </a:spcBef>
              <a:spcAft>
                <a:spcPts val="0"/>
              </a:spcAft>
              <a:buNone/>
            </a:pPr>
            <a:r>
              <a:rPr lang="en-US" dirty="0"/>
              <a:t>Current ODE models only model 1x1x1 or 2x1x1 systems</a:t>
            </a:r>
          </a:p>
          <a:p>
            <a:pPr marL="0" lvl="0" indent="0" algn="ctr" rtl="0">
              <a:spcBef>
                <a:spcPts val="0"/>
              </a:spcBef>
              <a:spcAft>
                <a:spcPts val="0"/>
              </a:spcAft>
              <a:buNone/>
            </a:pPr>
            <a:r>
              <a:rPr lang="en-US" dirty="0"/>
              <a:t>Niche or specific situations</a:t>
            </a:r>
          </a:p>
          <a:p>
            <a:pPr marL="0" lvl="0" indent="0" algn="ctr" rtl="0">
              <a:spcBef>
                <a:spcPts val="0"/>
              </a:spcBef>
              <a:spcAft>
                <a:spcPts val="0"/>
              </a:spcAft>
              <a:buNone/>
            </a:pPr>
            <a:r>
              <a:rPr lang="en-US" dirty="0"/>
              <a:t>Limited flexibility in modelling systems and environment</a:t>
            </a:r>
          </a:p>
          <a:p>
            <a:pPr marL="0" lvl="0" indent="0" algn="ctr" rtl="0">
              <a:spcBef>
                <a:spcPts val="0"/>
              </a:spcBef>
              <a:spcAft>
                <a:spcPts val="0"/>
              </a:spcAft>
              <a:buNone/>
            </a:pPr>
            <a:r>
              <a:rPr lang="en-US" dirty="0"/>
              <a:t>Varying conditions and model complexity</a:t>
            </a:r>
          </a:p>
          <a:p>
            <a:pPr marL="0" lvl="0" indent="0" algn="ctr" rtl="0">
              <a:spcBef>
                <a:spcPts val="0"/>
              </a:spcBef>
              <a:spcAft>
                <a:spcPts val="0"/>
              </a:spcAft>
              <a:buNone/>
            </a:pPr>
            <a:r>
              <a:rPr lang="en-US" dirty="0"/>
              <a:t>Unknown input at runtime</a:t>
            </a:r>
            <a:endParaRPr dirty="0"/>
          </a:p>
        </p:txBody>
      </p:sp>
    </p:spTree>
    <p:extLst>
      <p:ext uri="{BB962C8B-B14F-4D97-AF65-F5344CB8AC3E}">
        <p14:creationId xmlns:p14="http://schemas.microsoft.com/office/powerpoint/2010/main" val="1153309246"/>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10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ALTERNATIVE RESOURCES</a:t>
            </a:r>
            <a:endParaRPr/>
          </a:p>
        </p:txBody>
      </p:sp>
      <p:sp>
        <p:nvSpPr>
          <p:cNvPr id="1641" name="Google Shape;1641;p106"/>
          <p:cNvSpPr txBox="1"/>
          <p:nvPr/>
        </p:nvSpPr>
        <p:spPr>
          <a:xfrm>
            <a:off x="1780175" y="1225350"/>
            <a:ext cx="5583900" cy="98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200"/>
              </a:spcBef>
              <a:spcAft>
                <a:spcPts val="0"/>
              </a:spcAft>
              <a:buNone/>
            </a:pPr>
            <a:r>
              <a:rPr lang="en">
                <a:solidFill>
                  <a:schemeClr val="dk2"/>
                </a:solidFill>
                <a:latin typeface="Montserrat Medium"/>
                <a:ea typeface="Montserrat Medium"/>
                <a:cs typeface="Montserrat Medium"/>
                <a:sym typeface="Montserrat Medium"/>
              </a:rPr>
              <a:t>Here’s an assortment of alternative resources whose style fits that of this template:</a:t>
            </a:r>
            <a:endParaRPr>
              <a:solidFill>
                <a:schemeClr val="dk2"/>
              </a:solidFill>
              <a:latin typeface="Montserrat Medium"/>
              <a:ea typeface="Montserrat Medium"/>
              <a:cs typeface="Montserrat Medium"/>
              <a:sym typeface="Montserrat Medium"/>
            </a:endParaRPr>
          </a:p>
          <a:p>
            <a:pPr marL="457200" lvl="0" indent="-317500" algn="ctr" rtl="0">
              <a:lnSpc>
                <a:spcPct val="100000"/>
              </a:lnSpc>
              <a:spcBef>
                <a:spcPts val="1200"/>
              </a:spcBef>
              <a:spcAft>
                <a:spcPts val="0"/>
              </a:spcAft>
              <a:buClr>
                <a:schemeClr val="dk2"/>
              </a:buClr>
              <a:buSzPts val="1400"/>
              <a:buFont typeface="Montserrat Medium"/>
              <a:buChar char="●"/>
            </a:pPr>
            <a:r>
              <a:rPr lang="en">
                <a:solidFill>
                  <a:schemeClr val="hlink"/>
                </a:solidFill>
                <a:uFill>
                  <a:noFill/>
                </a:uFill>
                <a:latin typeface="Montserrat Medium"/>
                <a:ea typeface="Montserrat Medium"/>
                <a:cs typeface="Montserrat Medium"/>
                <a:sym typeface="Montserrat Medium"/>
                <a:hlinkClick r:id="rId3"/>
              </a:rPr>
              <a:t>Hand drawn abstract organic shapes background</a:t>
            </a:r>
            <a:endParaRPr>
              <a:solidFill>
                <a:schemeClr val="dk2"/>
              </a:solidFill>
              <a:latin typeface="Montserrat Medium"/>
              <a:ea typeface="Montserrat Medium"/>
              <a:cs typeface="Montserrat Medium"/>
              <a:sym typeface="Montserrat Medium"/>
            </a:endParaRPr>
          </a:p>
        </p:txBody>
      </p:sp>
      <p:sp>
        <p:nvSpPr>
          <p:cNvPr id="1642" name="Google Shape;1642;p106"/>
          <p:cNvSpPr/>
          <p:nvPr/>
        </p:nvSpPr>
        <p:spPr>
          <a:xfrm>
            <a:off x="1776950" y="2329200"/>
            <a:ext cx="1634325" cy="1232775"/>
          </a:xfrm>
          <a:custGeom>
            <a:avLst/>
            <a:gdLst/>
            <a:ahLst/>
            <a:cxnLst/>
            <a:rect l="l" t="t" r="r" b="b"/>
            <a:pathLst>
              <a:path w="65373" h="49311" extrusionOk="0">
                <a:moveTo>
                  <a:pt x="61255" y="1"/>
                </a:moveTo>
                <a:cubicBezTo>
                  <a:pt x="60853" y="1"/>
                  <a:pt x="60400" y="87"/>
                  <a:pt x="59894" y="259"/>
                </a:cubicBezTo>
                <a:cubicBezTo>
                  <a:pt x="58684" y="693"/>
                  <a:pt x="57498" y="1172"/>
                  <a:pt x="56311" y="1697"/>
                </a:cubicBezTo>
                <a:cubicBezTo>
                  <a:pt x="51449" y="3820"/>
                  <a:pt x="46633" y="6011"/>
                  <a:pt x="41748" y="8088"/>
                </a:cubicBezTo>
                <a:cubicBezTo>
                  <a:pt x="28806" y="13566"/>
                  <a:pt x="16298" y="20003"/>
                  <a:pt x="3630" y="26074"/>
                </a:cubicBezTo>
                <a:cubicBezTo>
                  <a:pt x="2854" y="26440"/>
                  <a:pt x="2078" y="26896"/>
                  <a:pt x="1347" y="27330"/>
                </a:cubicBezTo>
                <a:cubicBezTo>
                  <a:pt x="274" y="27992"/>
                  <a:pt x="1" y="28836"/>
                  <a:pt x="434" y="30000"/>
                </a:cubicBezTo>
                <a:cubicBezTo>
                  <a:pt x="594" y="30411"/>
                  <a:pt x="777" y="30822"/>
                  <a:pt x="914" y="31279"/>
                </a:cubicBezTo>
                <a:cubicBezTo>
                  <a:pt x="2899" y="37670"/>
                  <a:pt x="7054" y="42303"/>
                  <a:pt x="12783" y="45544"/>
                </a:cubicBezTo>
                <a:cubicBezTo>
                  <a:pt x="17302" y="48078"/>
                  <a:pt x="22232" y="49311"/>
                  <a:pt x="27459" y="49311"/>
                </a:cubicBezTo>
                <a:cubicBezTo>
                  <a:pt x="29240" y="49174"/>
                  <a:pt x="31020" y="49082"/>
                  <a:pt x="32778" y="48877"/>
                </a:cubicBezTo>
                <a:cubicBezTo>
                  <a:pt x="34170" y="48694"/>
                  <a:pt x="35562" y="48420"/>
                  <a:pt x="36932" y="48124"/>
                </a:cubicBezTo>
                <a:cubicBezTo>
                  <a:pt x="44715" y="46389"/>
                  <a:pt x="51266" y="42577"/>
                  <a:pt x="56402" y="36437"/>
                </a:cubicBezTo>
                <a:cubicBezTo>
                  <a:pt x="60077" y="32055"/>
                  <a:pt x="62337" y="26987"/>
                  <a:pt x="63752" y="21487"/>
                </a:cubicBezTo>
                <a:cubicBezTo>
                  <a:pt x="65007" y="16602"/>
                  <a:pt x="65372" y="11672"/>
                  <a:pt x="64459" y="6696"/>
                </a:cubicBezTo>
                <a:cubicBezTo>
                  <a:pt x="64208" y="5281"/>
                  <a:pt x="63797" y="3865"/>
                  <a:pt x="63546" y="2450"/>
                </a:cubicBezTo>
                <a:cubicBezTo>
                  <a:pt x="63253" y="827"/>
                  <a:pt x="62502" y="1"/>
                  <a:pt x="61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06"/>
          <p:cNvSpPr/>
          <p:nvPr/>
        </p:nvSpPr>
        <p:spPr>
          <a:xfrm>
            <a:off x="6109925" y="2344375"/>
            <a:ext cx="1570975" cy="1206150"/>
          </a:xfrm>
          <a:custGeom>
            <a:avLst/>
            <a:gdLst/>
            <a:ahLst/>
            <a:cxnLst/>
            <a:rect l="l" t="t" r="r" b="b"/>
            <a:pathLst>
              <a:path w="62839" h="48246" extrusionOk="0">
                <a:moveTo>
                  <a:pt x="42008" y="12062"/>
                </a:moveTo>
                <a:cubicBezTo>
                  <a:pt x="44154" y="12062"/>
                  <a:pt x="46177" y="12608"/>
                  <a:pt x="48185" y="13437"/>
                </a:cubicBezTo>
                <a:cubicBezTo>
                  <a:pt x="50604" y="14442"/>
                  <a:pt x="51631" y="15948"/>
                  <a:pt x="51494" y="18550"/>
                </a:cubicBezTo>
                <a:cubicBezTo>
                  <a:pt x="51243" y="22750"/>
                  <a:pt x="49874" y="26448"/>
                  <a:pt x="46655" y="29369"/>
                </a:cubicBezTo>
                <a:cubicBezTo>
                  <a:pt x="43163" y="32542"/>
                  <a:pt x="39009" y="34277"/>
                  <a:pt x="34444" y="35099"/>
                </a:cubicBezTo>
                <a:cubicBezTo>
                  <a:pt x="32093" y="35509"/>
                  <a:pt x="29673" y="35669"/>
                  <a:pt x="27300" y="35920"/>
                </a:cubicBezTo>
                <a:cubicBezTo>
                  <a:pt x="25131" y="35806"/>
                  <a:pt x="22986" y="35669"/>
                  <a:pt x="20863" y="35121"/>
                </a:cubicBezTo>
                <a:cubicBezTo>
                  <a:pt x="19174" y="34688"/>
                  <a:pt x="17599" y="33935"/>
                  <a:pt x="16229" y="32839"/>
                </a:cubicBezTo>
                <a:cubicBezTo>
                  <a:pt x="14632" y="31538"/>
                  <a:pt x="14061" y="29872"/>
                  <a:pt x="14312" y="27863"/>
                </a:cubicBezTo>
                <a:cubicBezTo>
                  <a:pt x="14517" y="26448"/>
                  <a:pt x="15042" y="25147"/>
                  <a:pt x="15773" y="23937"/>
                </a:cubicBezTo>
                <a:cubicBezTo>
                  <a:pt x="18512" y="19189"/>
                  <a:pt x="22461" y="15994"/>
                  <a:pt x="27733" y="14465"/>
                </a:cubicBezTo>
                <a:cubicBezTo>
                  <a:pt x="31888" y="13255"/>
                  <a:pt x="36156" y="12661"/>
                  <a:pt x="40447" y="12159"/>
                </a:cubicBezTo>
                <a:cubicBezTo>
                  <a:pt x="40975" y="12093"/>
                  <a:pt x="41495" y="12062"/>
                  <a:pt x="42008" y="12062"/>
                </a:cubicBezTo>
                <a:close/>
                <a:moveTo>
                  <a:pt x="42354" y="0"/>
                </a:moveTo>
                <a:cubicBezTo>
                  <a:pt x="41354" y="0"/>
                  <a:pt x="40345" y="47"/>
                  <a:pt x="39329" y="130"/>
                </a:cubicBezTo>
                <a:cubicBezTo>
                  <a:pt x="34946" y="473"/>
                  <a:pt x="30655" y="1431"/>
                  <a:pt x="26387" y="2458"/>
                </a:cubicBezTo>
                <a:cubicBezTo>
                  <a:pt x="22780" y="3303"/>
                  <a:pt x="19242" y="4307"/>
                  <a:pt x="15819" y="5722"/>
                </a:cubicBezTo>
                <a:cubicBezTo>
                  <a:pt x="10226" y="8073"/>
                  <a:pt x="6232" y="11999"/>
                  <a:pt x="3904" y="17614"/>
                </a:cubicBezTo>
                <a:cubicBezTo>
                  <a:pt x="2648" y="20650"/>
                  <a:pt x="1598" y="23754"/>
                  <a:pt x="822" y="26927"/>
                </a:cubicBezTo>
                <a:cubicBezTo>
                  <a:pt x="320" y="29073"/>
                  <a:pt x="1" y="31241"/>
                  <a:pt x="160" y="33478"/>
                </a:cubicBezTo>
                <a:cubicBezTo>
                  <a:pt x="411" y="36970"/>
                  <a:pt x="1872" y="39869"/>
                  <a:pt x="4657" y="41992"/>
                </a:cubicBezTo>
                <a:cubicBezTo>
                  <a:pt x="5935" y="42973"/>
                  <a:pt x="7373" y="43749"/>
                  <a:pt x="8857" y="44388"/>
                </a:cubicBezTo>
                <a:cubicBezTo>
                  <a:pt x="14837" y="46968"/>
                  <a:pt x="21137" y="48109"/>
                  <a:pt x="27619" y="48246"/>
                </a:cubicBezTo>
                <a:cubicBezTo>
                  <a:pt x="28532" y="48200"/>
                  <a:pt x="29445" y="48155"/>
                  <a:pt x="30358" y="48109"/>
                </a:cubicBezTo>
                <a:cubicBezTo>
                  <a:pt x="37913" y="47698"/>
                  <a:pt x="44693" y="45119"/>
                  <a:pt x="50650" y="40485"/>
                </a:cubicBezTo>
                <a:cubicBezTo>
                  <a:pt x="55557" y="36651"/>
                  <a:pt x="58958" y="31720"/>
                  <a:pt x="60556" y="25649"/>
                </a:cubicBezTo>
                <a:cubicBezTo>
                  <a:pt x="61104" y="23572"/>
                  <a:pt x="61446" y="21426"/>
                  <a:pt x="61766" y="19304"/>
                </a:cubicBezTo>
                <a:cubicBezTo>
                  <a:pt x="62839" y="12182"/>
                  <a:pt x="59346" y="5540"/>
                  <a:pt x="52910" y="2322"/>
                </a:cubicBezTo>
                <a:cubicBezTo>
                  <a:pt x="49541" y="620"/>
                  <a:pt x="46005" y="0"/>
                  <a:pt x="42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06"/>
          <p:cNvSpPr/>
          <p:nvPr/>
        </p:nvSpPr>
        <p:spPr>
          <a:xfrm>
            <a:off x="3730875" y="2551400"/>
            <a:ext cx="1682250" cy="616925"/>
          </a:xfrm>
          <a:custGeom>
            <a:avLst/>
            <a:gdLst/>
            <a:ahLst/>
            <a:cxnLst/>
            <a:rect l="l" t="t" r="r" b="b"/>
            <a:pathLst>
              <a:path w="67290" h="24677" extrusionOk="0">
                <a:moveTo>
                  <a:pt x="62499" y="0"/>
                </a:moveTo>
                <a:cubicBezTo>
                  <a:pt x="62223" y="0"/>
                  <a:pt x="61925" y="28"/>
                  <a:pt x="61606" y="80"/>
                </a:cubicBezTo>
                <a:cubicBezTo>
                  <a:pt x="59780" y="400"/>
                  <a:pt x="58022" y="879"/>
                  <a:pt x="56424" y="1769"/>
                </a:cubicBezTo>
                <a:cubicBezTo>
                  <a:pt x="54530" y="2842"/>
                  <a:pt x="52704" y="3983"/>
                  <a:pt x="50855" y="5102"/>
                </a:cubicBezTo>
                <a:cubicBezTo>
                  <a:pt x="50147" y="5513"/>
                  <a:pt x="49486" y="6015"/>
                  <a:pt x="48755" y="6403"/>
                </a:cubicBezTo>
                <a:cubicBezTo>
                  <a:pt x="48173" y="6706"/>
                  <a:pt x="47585" y="6861"/>
                  <a:pt x="46990" y="6861"/>
                </a:cubicBezTo>
                <a:cubicBezTo>
                  <a:pt x="46465" y="6861"/>
                  <a:pt x="45935" y="6740"/>
                  <a:pt x="45400" y="6494"/>
                </a:cubicBezTo>
                <a:cubicBezTo>
                  <a:pt x="44190" y="5969"/>
                  <a:pt x="43231" y="5147"/>
                  <a:pt x="42273" y="4280"/>
                </a:cubicBezTo>
                <a:cubicBezTo>
                  <a:pt x="40283" y="2488"/>
                  <a:pt x="38111" y="1534"/>
                  <a:pt x="35744" y="1534"/>
                </a:cubicBezTo>
                <a:cubicBezTo>
                  <a:pt x="34554" y="1534"/>
                  <a:pt x="33315" y="1775"/>
                  <a:pt x="32024" y="2271"/>
                </a:cubicBezTo>
                <a:cubicBezTo>
                  <a:pt x="29742" y="3162"/>
                  <a:pt x="27596" y="4348"/>
                  <a:pt x="25633" y="5832"/>
                </a:cubicBezTo>
                <a:cubicBezTo>
                  <a:pt x="24568" y="6623"/>
                  <a:pt x="23442" y="6989"/>
                  <a:pt x="22262" y="6989"/>
                </a:cubicBezTo>
                <a:cubicBezTo>
                  <a:pt x="21672" y="6989"/>
                  <a:pt x="21068" y="6897"/>
                  <a:pt x="20452" y="6722"/>
                </a:cubicBezTo>
                <a:cubicBezTo>
                  <a:pt x="19333" y="6403"/>
                  <a:pt x="18215" y="6015"/>
                  <a:pt x="17188" y="5513"/>
                </a:cubicBezTo>
                <a:cubicBezTo>
                  <a:pt x="13467" y="3709"/>
                  <a:pt x="9633" y="2317"/>
                  <a:pt x="5638" y="1267"/>
                </a:cubicBezTo>
                <a:cubicBezTo>
                  <a:pt x="5154" y="1136"/>
                  <a:pt x="4732" y="1068"/>
                  <a:pt x="4359" y="1068"/>
                </a:cubicBezTo>
                <a:cubicBezTo>
                  <a:pt x="3237" y="1068"/>
                  <a:pt x="2569" y="1688"/>
                  <a:pt x="2055" y="3093"/>
                </a:cubicBezTo>
                <a:cubicBezTo>
                  <a:pt x="1689" y="4143"/>
                  <a:pt x="1393" y="5216"/>
                  <a:pt x="1119" y="6129"/>
                </a:cubicBezTo>
                <a:cubicBezTo>
                  <a:pt x="822" y="8548"/>
                  <a:pt x="525" y="10762"/>
                  <a:pt x="274" y="12976"/>
                </a:cubicBezTo>
                <a:cubicBezTo>
                  <a:pt x="0" y="15396"/>
                  <a:pt x="502" y="16263"/>
                  <a:pt x="2671" y="17336"/>
                </a:cubicBezTo>
                <a:cubicBezTo>
                  <a:pt x="2762" y="17405"/>
                  <a:pt x="2899" y="17427"/>
                  <a:pt x="3013" y="17496"/>
                </a:cubicBezTo>
                <a:cubicBezTo>
                  <a:pt x="4839" y="18455"/>
                  <a:pt x="6688" y="19368"/>
                  <a:pt x="8491" y="20372"/>
                </a:cubicBezTo>
                <a:cubicBezTo>
                  <a:pt x="10774" y="21650"/>
                  <a:pt x="13034" y="22974"/>
                  <a:pt x="15544" y="23750"/>
                </a:cubicBezTo>
                <a:cubicBezTo>
                  <a:pt x="17510" y="24359"/>
                  <a:pt x="19452" y="24677"/>
                  <a:pt x="21367" y="24677"/>
                </a:cubicBezTo>
                <a:cubicBezTo>
                  <a:pt x="24189" y="24677"/>
                  <a:pt x="26949" y="23986"/>
                  <a:pt x="29628" y="22517"/>
                </a:cubicBezTo>
                <a:cubicBezTo>
                  <a:pt x="30586" y="22015"/>
                  <a:pt x="31522" y="21467"/>
                  <a:pt x="32389" y="20828"/>
                </a:cubicBezTo>
                <a:cubicBezTo>
                  <a:pt x="33679" y="19818"/>
                  <a:pt x="35034" y="19333"/>
                  <a:pt x="36466" y="19333"/>
                </a:cubicBezTo>
                <a:cubicBezTo>
                  <a:pt x="37266" y="19333"/>
                  <a:pt x="38090" y="19484"/>
                  <a:pt x="38940" y="19778"/>
                </a:cubicBezTo>
                <a:cubicBezTo>
                  <a:pt x="40629" y="20349"/>
                  <a:pt x="42318" y="20920"/>
                  <a:pt x="44007" y="21513"/>
                </a:cubicBezTo>
                <a:cubicBezTo>
                  <a:pt x="45977" y="22236"/>
                  <a:pt x="47989" y="22773"/>
                  <a:pt x="50034" y="22773"/>
                </a:cubicBezTo>
                <a:cubicBezTo>
                  <a:pt x="51023" y="22773"/>
                  <a:pt x="52020" y="22648"/>
                  <a:pt x="53023" y="22358"/>
                </a:cubicBezTo>
                <a:cubicBezTo>
                  <a:pt x="57201" y="21148"/>
                  <a:pt x="61286" y="19641"/>
                  <a:pt x="65007" y="17313"/>
                </a:cubicBezTo>
                <a:cubicBezTo>
                  <a:pt x="66308" y="16514"/>
                  <a:pt x="66878" y="15396"/>
                  <a:pt x="67038" y="13958"/>
                </a:cubicBezTo>
                <a:cubicBezTo>
                  <a:pt x="67289" y="11493"/>
                  <a:pt x="66970" y="9073"/>
                  <a:pt x="66445" y="6677"/>
                </a:cubicBezTo>
                <a:cubicBezTo>
                  <a:pt x="66102" y="5102"/>
                  <a:pt x="65692" y="3527"/>
                  <a:pt x="65144" y="2020"/>
                </a:cubicBezTo>
                <a:cubicBezTo>
                  <a:pt x="64618" y="593"/>
                  <a:pt x="63783" y="0"/>
                  <a:pt x="62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06"/>
          <p:cNvSpPr/>
          <p:nvPr/>
        </p:nvSpPr>
        <p:spPr>
          <a:xfrm>
            <a:off x="3052375" y="3701100"/>
            <a:ext cx="1484531" cy="492384"/>
          </a:xfrm>
          <a:custGeom>
            <a:avLst/>
            <a:gdLst/>
            <a:ahLst/>
            <a:cxnLst/>
            <a:rect l="l" t="t" r="r" b="b"/>
            <a:pathLst>
              <a:path w="51107" h="16951" extrusionOk="0">
                <a:moveTo>
                  <a:pt x="40635" y="1"/>
                </a:moveTo>
                <a:cubicBezTo>
                  <a:pt x="39484" y="1"/>
                  <a:pt x="38699" y="466"/>
                  <a:pt x="38096" y="1594"/>
                </a:cubicBezTo>
                <a:cubicBezTo>
                  <a:pt x="37526" y="2690"/>
                  <a:pt x="36818" y="3717"/>
                  <a:pt x="36110" y="4744"/>
                </a:cubicBezTo>
                <a:cubicBezTo>
                  <a:pt x="35768" y="5246"/>
                  <a:pt x="35357" y="5748"/>
                  <a:pt x="34444" y="5862"/>
                </a:cubicBezTo>
                <a:cubicBezTo>
                  <a:pt x="34399" y="5337"/>
                  <a:pt x="34353" y="4904"/>
                  <a:pt x="34330" y="4447"/>
                </a:cubicBezTo>
                <a:cubicBezTo>
                  <a:pt x="34193" y="2598"/>
                  <a:pt x="33486" y="1754"/>
                  <a:pt x="31660" y="1640"/>
                </a:cubicBezTo>
                <a:cubicBezTo>
                  <a:pt x="30792" y="1579"/>
                  <a:pt x="29916" y="1559"/>
                  <a:pt x="29037" y="1559"/>
                </a:cubicBezTo>
                <a:cubicBezTo>
                  <a:pt x="27926" y="1559"/>
                  <a:pt x="26811" y="1591"/>
                  <a:pt x="25702" y="1617"/>
                </a:cubicBezTo>
                <a:cubicBezTo>
                  <a:pt x="24470" y="1662"/>
                  <a:pt x="23511" y="2279"/>
                  <a:pt x="22872" y="3374"/>
                </a:cubicBezTo>
                <a:cubicBezTo>
                  <a:pt x="22370" y="4287"/>
                  <a:pt x="21845" y="5178"/>
                  <a:pt x="21274" y="6045"/>
                </a:cubicBezTo>
                <a:cubicBezTo>
                  <a:pt x="21073" y="6366"/>
                  <a:pt x="20890" y="6776"/>
                  <a:pt x="20413" y="6776"/>
                </a:cubicBezTo>
                <a:cubicBezTo>
                  <a:pt x="20348" y="6776"/>
                  <a:pt x="20278" y="6769"/>
                  <a:pt x="20201" y="6752"/>
                </a:cubicBezTo>
                <a:cubicBezTo>
                  <a:pt x="20110" y="6364"/>
                  <a:pt x="20041" y="5976"/>
                  <a:pt x="19950" y="5566"/>
                </a:cubicBezTo>
                <a:cubicBezTo>
                  <a:pt x="19859" y="5155"/>
                  <a:pt x="19790" y="4744"/>
                  <a:pt x="19676" y="4356"/>
                </a:cubicBezTo>
                <a:cubicBezTo>
                  <a:pt x="19260" y="3041"/>
                  <a:pt x="18591" y="2504"/>
                  <a:pt x="17285" y="2504"/>
                </a:cubicBezTo>
                <a:cubicBezTo>
                  <a:pt x="17231" y="2504"/>
                  <a:pt x="17176" y="2505"/>
                  <a:pt x="17120" y="2507"/>
                </a:cubicBezTo>
                <a:cubicBezTo>
                  <a:pt x="16345" y="2546"/>
                  <a:pt x="15571" y="2732"/>
                  <a:pt x="14796" y="2732"/>
                </a:cubicBezTo>
                <a:cubicBezTo>
                  <a:pt x="14658" y="2732"/>
                  <a:pt x="14519" y="2726"/>
                  <a:pt x="14381" y="2712"/>
                </a:cubicBezTo>
                <a:cubicBezTo>
                  <a:pt x="14188" y="2694"/>
                  <a:pt x="14002" y="2684"/>
                  <a:pt x="13822" y="2684"/>
                </a:cubicBezTo>
                <a:cubicBezTo>
                  <a:pt x="12021" y="2684"/>
                  <a:pt x="10855" y="3611"/>
                  <a:pt x="10067" y="5292"/>
                </a:cubicBezTo>
                <a:cubicBezTo>
                  <a:pt x="9907" y="5657"/>
                  <a:pt x="9724" y="6113"/>
                  <a:pt x="9131" y="6227"/>
                </a:cubicBezTo>
                <a:cubicBezTo>
                  <a:pt x="9177" y="5588"/>
                  <a:pt x="9245" y="5063"/>
                  <a:pt x="9291" y="4538"/>
                </a:cubicBezTo>
                <a:cubicBezTo>
                  <a:pt x="9428" y="2895"/>
                  <a:pt x="8834" y="2050"/>
                  <a:pt x="7214" y="1914"/>
                </a:cubicBezTo>
                <a:cubicBezTo>
                  <a:pt x="6333" y="1844"/>
                  <a:pt x="5443" y="1817"/>
                  <a:pt x="4551" y="1817"/>
                </a:cubicBezTo>
                <a:cubicBezTo>
                  <a:pt x="3986" y="1817"/>
                  <a:pt x="3420" y="1827"/>
                  <a:pt x="2854" y="1845"/>
                </a:cubicBezTo>
                <a:cubicBezTo>
                  <a:pt x="1781" y="1845"/>
                  <a:pt x="1074" y="2461"/>
                  <a:pt x="800" y="3511"/>
                </a:cubicBezTo>
                <a:cubicBezTo>
                  <a:pt x="320" y="5429"/>
                  <a:pt x="1" y="7392"/>
                  <a:pt x="24" y="9400"/>
                </a:cubicBezTo>
                <a:cubicBezTo>
                  <a:pt x="92" y="12185"/>
                  <a:pt x="1325" y="14262"/>
                  <a:pt x="3927" y="15380"/>
                </a:cubicBezTo>
                <a:cubicBezTo>
                  <a:pt x="4820" y="15750"/>
                  <a:pt x="5719" y="15935"/>
                  <a:pt x="6609" y="15935"/>
                </a:cubicBezTo>
                <a:cubicBezTo>
                  <a:pt x="7697" y="15935"/>
                  <a:pt x="8774" y="15659"/>
                  <a:pt x="9816" y="15107"/>
                </a:cubicBezTo>
                <a:cubicBezTo>
                  <a:pt x="10911" y="14513"/>
                  <a:pt x="11916" y="13760"/>
                  <a:pt x="12966" y="13098"/>
                </a:cubicBezTo>
                <a:cubicBezTo>
                  <a:pt x="13217" y="12915"/>
                  <a:pt x="13491" y="12756"/>
                  <a:pt x="13787" y="12596"/>
                </a:cubicBezTo>
                <a:cubicBezTo>
                  <a:pt x="14356" y="15302"/>
                  <a:pt x="16393" y="16951"/>
                  <a:pt x="18733" y="16951"/>
                </a:cubicBezTo>
                <a:cubicBezTo>
                  <a:pt x="19964" y="16951"/>
                  <a:pt x="21279" y="16494"/>
                  <a:pt x="22507" y="15495"/>
                </a:cubicBezTo>
                <a:cubicBezTo>
                  <a:pt x="23214" y="14924"/>
                  <a:pt x="23853" y="14285"/>
                  <a:pt x="24515" y="13646"/>
                </a:cubicBezTo>
                <a:cubicBezTo>
                  <a:pt x="25086" y="13098"/>
                  <a:pt x="25611" y="12527"/>
                  <a:pt x="26204" y="11911"/>
                </a:cubicBezTo>
                <a:cubicBezTo>
                  <a:pt x="26364" y="12139"/>
                  <a:pt x="26501" y="12299"/>
                  <a:pt x="26592" y="12482"/>
                </a:cubicBezTo>
                <a:cubicBezTo>
                  <a:pt x="27699" y="14316"/>
                  <a:pt x="29204" y="15277"/>
                  <a:pt x="30890" y="15277"/>
                </a:cubicBezTo>
                <a:cubicBezTo>
                  <a:pt x="31847" y="15277"/>
                  <a:pt x="32863" y="14967"/>
                  <a:pt x="33896" y="14330"/>
                </a:cubicBezTo>
                <a:cubicBezTo>
                  <a:pt x="34992" y="13669"/>
                  <a:pt x="35951" y="12778"/>
                  <a:pt x="36955" y="11979"/>
                </a:cubicBezTo>
                <a:cubicBezTo>
                  <a:pt x="37206" y="11797"/>
                  <a:pt x="37457" y="11614"/>
                  <a:pt x="37708" y="11409"/>
                </a:cubicBezTo>
                <a:cubicBezTo>
                  <a:pt x="38051" y="11888"/>
                  <a:pt x="38325" y="12322"/>
                  <a:pt x="38644" y="12687"/>
                </a:cubicBezTo>
                <a:cubicBezTo>
                  <a:pt x="39679" y="13919"/>
                  <a:pt x="40967" y="14546"/>
                  <a:pt x="42274" y="14546"/>
                </a:cubicBezTo>
                <a:cubicBezTo>
                  <a:pt x="43388" y="14546"/>
                  <a:pt x="44517" y="14091"/>
                  <a:pt x="45514" y="13166"/>
                </a:cubicBezTo>
                <a:cubicBezTo>
                  <a:pt x="46268" y="12459"/>
                  <a:pt x="46930" y="11614"/>
                  <a:pt x="47500" y="10770"/>
                </a:cubicBezTo>
                <a:cubicBezTo>
                  <a:pt x="48870" y="8738"/>
                  <a:pt x="49669" y="6410"/>
                  <a:pt x="50650" y="4173"/>
                </a:cubicBezTo>
                <a:cubicBezTo>
                  <a:pt x="50741" y="3945"/>
                  <a:pt x="50787" y="3694"/>
                  <a:pt x="50810" y="3443"/>
                </a:cubicBezTo>
                <a:cubicBezTo>
                  <a:pt x="51107" y="1571"/>
                  <a:pt x="50331" y="590"/>
                  <a:pt x="48459" y="476"/>
                </a:cubicBezTo>
                <a:cubicBezTo>
                  <a:pt x="46062" y="339"/>
                  <a:pt x="43643" y="316"/>
                  <a:pt x="41269" y="42"/>
                </a:cubicBezTo>
                <a:cubicBezTo>
                  <a:pt x="41046" y="15"/>
                  <a:pt x="40835" y="1"/>
                  <a:pt x="40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06"/>
          <p:cNvSpPr/>
          <p:nvPr/>
        </p:nvSpPr>
        <p:spPr>
          <a:xfrm>
            <a:off x="7816975" y="2925775"/>
            <a:ext cx="405750" cy="1229000"/>
          </a:xfrm>
          <a:custGeom>
            <a:avLst/>
            <a:gdLst/>
            <a:ahLst/>
            <a:cxnLst/>
            <a:rect l="l" t="t" r="r" b="b"/>
            <a:pathLst>
              <a:path w="16230" h="49160" extrusionOk="0">
                <a:moveTo>
                  <a:pt x="11093" y="1"/>
                </a:moveTo>
                <a:cubicBezTo>
                  <a:pt x="10957" y="1"/>
                  <a:pt x="10821" y="6"/>
                  <a:pt x="10683" y="15"/>
                </a:cubicBezTo>
                <a:cubicBezTo>
                  <a:pt x="8150" y="198"/>
                  <a:pt x="6072" y="1248"/>
                  <a:pt x="4589" y="3302"/>
                </a:cubicBezTo>
                <a:cubicBezTo>
                  <a:pt x="2945" y="5562"/>
                  <a:pt x="3311" y="7981"/>
                  <a:pt x="5502" y="9762"/>
                </a:cubicBezTo>
                <a:cubicBezTo>
                  <a:pt x="5890" y="10058"/>
                  <a:pt x="6278" y="10332"/>
                  <a:pt x="6734" y="10698"/>
                </a:cubicBezTo>
                <a:cubicBezTo>
                  <a:pt x="6278" y="10926"/>
                  <a:pt x="5890" y="11086"/>
                  <a:pt x="5570" y="11314"/>
                </a:cubicBezTo>
                <a:cubicBezTo>
                  <a:pt x="4612" y="11953"/>
                  <a:pt x="3585" y="12524"/>
                  <a:pt x="2763" y="13322"/>
                </a:cubicBezTo>
                <a:cubicBezTo>
                  <a:pt x="138" y="15879"/>
                  <a:pt x="777" y="18983"/>
                  <a:pt x="4178" y="20421"/>
                </a:cubicBezTo>
                <a:cubicBezTo>
                  <a:pt x="4520" y="20558"/>
                  <a:pt x="4886" y="20649"/>
                  <a:pt x="5228" y="20786"/>
                </a:cubicBezTo>
                <a:cubicBezTo>
                  <a:pt x="5388" y="20832"/>
                  <a:pt x="5502" y="20923"/>
                  <a:pt x="5730" y="21037"/>
                </a:cubicBezTo>
                <a:cubicBezTo>
                  <a:pt x="5479" y="21311"/>
                  <a:pt x="5251" y="21540"/>
                  <a:pt x="5045" y="21791"/>
                </a:cubicBezTo>
                <a:cubicBezTo>
                  <a:pt x="4520" y="22453"/>
                  <a:pt x="3904" y="23092"/>
                  <a:pt x="3493" y="23822"/>
                </a:cubicBezTo>
                <a:cubicBezTo>
                  <a:pt x="2238" y="25991"/>
                  <a:pt x="2923" y="27976"/>
                  <a:pt x="5182" y="29072"/>
                </a:cubicBezTo>
                <a:cubicBezTo>
                  <a:pt x="5525" y="29232"/>
                  <a:pt x="5867" y="29414"/>
                  <a:pt x="6278" y="29620"/>
                </a:cubicBezTo>
                <a:cubicBezTo>
                  <a:pt x="5616" y="30031"/>
                  <a:pt x="5068" y="30327"/>
                  <a:pt x="4566" y="30647"/>
                </a:cubicBezTo>
                <a:cubicBezTo>
                  <a:pt x="3402" y="31377"/>
                  <a:pt x="2352" y="32245"/>
                  <a:pt x="1599" y="33386"/>
                </a:cubicBezTo>
                <a:cubicBezTo>
                  <a:pt x="1" y="35805"/>
                  <a:pt x="845" y="38248"/>
                  <a:pt x="3607" y="39252"/>
                </a:cubicBezTo>
                <a:cubicBezTo>
                  <a:pt x="4018" y="39389"/>
                  <a:pt x="4429" y="39503"/>
                  <a:pt x="4954" y="39686"/>
                </a:cubicBezTo>
                <a:cubicBezTo>
                  <a:pt x="4338" y="40188"/>
                  <a:pt x="3836" y="40599"/>
                  <a:pt x="3356" y="41032"/>
                </a:cubicBezTo>
                <a:cubicBezTo>
                  <a:pt x="2466" y="41854"/>
                  <a:pt x="1713" y="42744"/>
                  <a:pt x="1325" y="43908"/>
                </a:cubicBezTo>
                <a:cubicBezTo>
                  <a:pt x="686" y="45826"/>
                  <a:pt x="1393" y="47675"/>
                  <a:pt x="3288" y="48451"/>
                </a:cubicBezTo>
                <a:cubicBezTo>
                  <a:pt x="4258" y="48848"/>
                  <a:pt x="5378" y="49159"/>
                  <a:pt x="6420" y="49159"/>
                </a:cubicBezTo>
                <a:cubicBezTo>
                  <a:pt x="6456" y="49159"/>
                  <a:pt x="6493" y="49159"/>
                  <a:pt x="6529" y="49158"/>
                </a:cubicBezTo>
                <a:cubicBezTo>
                  <a:pt x="9085" y="49112"/>
                  <a:pt x="11665" y="48861"/>
                  <a:pt x="14221" y="48679"/>
                </a:cubicBezTo>
                <a:cubicBezTo>
                  <a:pt x="14541" y="48656"/>
                  <a:pt x="14883" y="48542"/>
                  <a:pt x="15157" y="48382"/>
                </a:cubicBezTo>
                <a:cubicBezTo>
                  <a:pt x="15887" y="48017"/>
                  <a:pt x="16230" y="47401"/>
                  <a:pt x="16138" y="46579"/>
                </a:cubicBezTo>
                <a:cubicBezTo>
                  <a:pt x="16070" y="45826"/>
                  <a:pt x="15591" y="45209"/>
                  <a:pt x="14792" y="45027"/>
                </a:cubicBezTo>
                <a:cubicBezTo>
                  <a:pt x="14564" y="44973"/>
                  <a:pt x="14321" y="44951"/>
                  <a:pt x="14081" y="44951"/>
                </a:cubicBezTo>
                <a:cubicBezTo>
                  <a:pt x="13911" y="44951"/>
                  <a:pt x="13743" y="44962"/>
                  <a:pt x="13582" y="44981"/>
                </a:cubicBezTo>
                <a:cubicBezTo>
                  <a:pt x="11665" y="45118"/>
                  <a:pt x="9770" y="45301"/>
                  <a:pt x="7876" y="45415"/>
                </a:cubicBezTo>
                <a:cubicBezTo>
                  <a:pt x="7590" y="45436"/>
                  <a:pt x="7301" y="45452"/>
                  <a:pt x="7013" y="45452"/>
                </a:cubicBezTo>
                <a:cubicBezTo>
                  <a:pt x="6358" y="45452"/>
                  <a:pt x="5702" y="45367"/>
                  <a:pt x="5068" y="45050"/>
                </a:cubicBezTo>
                <a:cubicBezTo>
                  <a:pt x="5433" y="44091"/>
                  <a:pt x="6141" y="43520"/>
                  <a:pt x="6894" y="43064"/>
                </a:cubicBezTo>
                <a:cubicBezTo>
                  <a:pt x="8538" y="42037"/>
                  <a:pt x="10250" y="41124"/>
                  <a:pt x="11916" y="40165"/>
                </a:cubicBezTo>
                <a:cubicBezTo>
                  <a:pt x="12372" y="39891"/>
                  <a:pt x="12874" y="39617"/>
                  <a:pt x="13240" y="39252"/>
                </a:cubicBezTo>
                <a:cubicBezTo>
                  <a:pt x="13810" y="38659"/>
                  <a:pt x="14039" y="37928"/>
                  <a:pt x="13696" y="37129"/>
                </a:cubicBezTo>
                <a:cubicBezTo>
                  <a:pt x="13399" y="36376"/>
                  <a:pt x="12760" y="35988"/>
                  <a:pt x="11984" y="35919"/>
                </a:cubicBezTo>
                <a:cubicBezTo>
                  <a:pt x="11836" y="35908"/>
                  <a:pt x="11689" y="35904"/>
                  <a:pt x="11543" y="35904"/>
                </a:cubicBezTo>
                <a:cubicBezTo>
                  <a:pt x="11104" y="35904"/>
                  <a:pt x="10672" y="35942"/>
                  <a:pt x="10227" y="35942"/>
                </a:cubicBezTo>
                <a:cubicBezTo>
                  <a:pt x="8697" y="35919"/>
                  <a:pt x="7168" y="35897"/>
                  <a:pt x="5639" y="35851"/>
                </a:cubicBezTo>
                <a:cubicBezTo>
                  <a:pt x="5388" y="35828"/>
                  <a:pt x="5137" y="35691"/>
                  <a:pt x="4703" y="35531"/>
                </a:cubicBezTo>
                <a:cubicBezTo>
                  <a:pt x="5159" y="35098"/>
                  <a:pt x="5456" y="34687"/>
                  <a:pt x="5844" y="34413"/>
                </a:cubicBezTo>
                <a:cubicBezTo>
                  <a:pt x="6597" y="33888"/>
                  <a:pt x="7396" y="33317"/>
                  <a:pt x="8264" y="32952"/>
                </a:cubicBezTo>
                <a:cubicBezTo>
                  <a:pt x="9907" y="32199"/>
                  <a:pt x="11619" y="31606"/>
                  <a:pt x="13308" y="30921"/>
                </a:cubicBezTo>
                <a:cubicBezTo>
                  <a:pt x="13879" y="30693"/>
                  <a:pt x="14449" y="30441"/>
                  <a:pt x="14952" y="30099"/>
                </a:cubicBezTo>
                <a:cubicBezTo>
                  <a:pt x="15591" y="29688"/>
                  <a:pt x="15842" y="29049"/>
                  <a:pt x="15705" y="28296"/>
                </a:cubicBezTo>
                <a:cubicBezTo>
                  <a:pt x="15568" y="27543"/>
                  <a:pt x="15111" y="27040"/>
                  <a:pt x="14381" y="26835"/>
                </a:cubicBezTo>
                <a:cubicBezTo>
                  <a:pt x="13902" y="26698"/>
                  <a:pt x="13399" y="26652"/>
                  <a:pt x="12920" y="26607"/>
                </a:cubicBezTo>
                <a:cubicBezTo>
                  <a:pt x="11802" y="26515"/>
                  <a:pt x="10683" y="26470"/>
                  <a:pt x="9565" y="26333"/>
                </a:cubicBezTo>
                <a:cubicBezTo>
                  <a:pt x="8675" y="26219"/>
                  <a:pt x="7762" y="26150"/>
                  <a:pt x="6894" y="25602"/>
                </a:cubicBezTo>
                <a:cubicBezTo>
                  <a:pt x="7442" y="24644"/>
                  <a:pt x="8150" y="23913"/>
                  <a:pt x="9063" y="23457"/>
                </a:cubicBezTo>
                <a:cubicBezTo>
                  <a:pt x="10204" y="22886"/>
                  <a:pt x="11414" y="22453"/>
                  <a:pt x="12601" y="21996"/>
                </a:cubicBezTo>
                <a:cubicBezTo>
                  <a:pt x="13011" y="21813"/>
                  <a:pt x="13491" y="21768"/>
                  <a:pt x="13902" y="21608"/>
                </a:cubicBezTo>
                <a:cubicBezTo>
                  <a:pt x="14769" y="21243"/>
                  <a:pt x="15203" y="20535"/>
                  <a:pt x="15134" y="19691"/>
                </a:cubicBezTo>
                <a:cubicBezTo>
                  <a:pt x="15066" y="18869"/>
                  <a:pt x="14472" y="18207"/>
                  <a:pt x="13536" y="18070"/>
                </a:cubicBezTo>
                <a:cubicBezTo>
                  <a:pt x="12760" y="17933"/>
                  <a:pt x="11984" y="17956"/>
                  <a:pt x="11185" y="17865"/>
                </a:cubicBezTo>
                <a:cubicBezTo>
                  <a:pt x="9747" y="17705"/>
                  <a:pt x="8309" y="17545"/>
                  <a:pt x="6894" y="17317"/>
                </a:cubicBezTo>
                <a:cubicBezTo>
                  <a:pt x="6255" y="17203"/>
                  <a:pt x="5593" y="17066"/>
                  <a:pt x="5114" y="16472"/>
                </a:cubicBezTo>
                <a:cubicBezTo>
                  <a:pt x="5525" y="15742"/>
                  <a:pt x="6164" y="15263"/>
                  <a:pt x="6871" y="14943"/>
                </a:cubicBezTo>
                <a:cubicBezTo>
                  <a:pt x="8287" y="14304"/>
                  <a:pt x="9770" y="13779"/>
                  <a:pt x="11231" y="13208"/>
                </a:cubicBezTo>
                <a:cubicBezTo>
                  <a:pt x="11802" y="12980"/>
                  <a:pt x="12441" y="12866"/>
                  <a:pt x="12943" y="12569"/>
                </a:cubicBezTo>
                <a:cubicBezTo>
                  <a:pt x="14153" y="11862"/>
                  <a:pt x="14244" y="10355"/>
                  <a:pt x="13148" y="9511"/>
                </a:cubicBezTo>
                <a:cubicBezTo>
                  <a:pt x="12806" y="9237"/>
                  <a:pt x="12372" y="9031"/>
                  <a:pt x="11961" y="8849"/>
                </a:cubicBezTo>
                <a:cubicBezTo>
                  <a:pt x="11208" y="8506"/>
                  <a:pt x="10432" y="8232"/>
                  <a:pt x="9702" y="7867"/>
                </a:cubicBezTo>
                <a:cubicBezTo>
                  <a:pt x="9040" y="7525"/>
                  <a:pt x="8424" y="7114"/>
                  <a:pt x="7807" y="6703"/>
                </a:cubicBezTo>
                <a:cubicBezTo>
                  <a:pt x="7419" y="6429"/>
                  <a:pt x="7396" y="6041"/>
                  <a:pt x="7625" y="5630"/>
                </a:cubicBezTo>
                <a:cubicBezTo>
                  <a:pt x="8196" y="4580"/>
                  <a:pt x="9526" y="3887"/>
                  <a:pt x="10786" y="3887"/>
                </a:cubicBezTo>
                <a:cubicBezTo>
                  <a:pt x="11086" y="3887"/>
                  <a:pt x="11383" y="3926"/>
                  <a:pt x="11665" y="4010"/>
                </a:cubicBezTo>
                <a:cubicBezTo>
                  <a:pt x="11921" y="4085"/>
                  <a:pt x="12169" y="4123"/>
                  <a:pt x="12405" y="4123"/>
                </a:cubicBezTo>
                <a:cubicBezTo>
                  <a:pt x="13095" y="4123"/>
                  <a:pt x="13676" y="3806"/>
                  <a:pt x="14016" y="3211"/>
                </a:cubicBezTo>
                <a:cubicBezTo>
                  <a:pt x="14495" y="2366"/>
                  <a:pt x="14244" y="1385"/>
                  <a:pt x="13399" y="723"/>
                </a:cubicBezTo>
                <a:cubicBezTo>
                  <a:pt x="12713" y="193"/>
                  <a:pt x="11924" y="1"/>
                  <a:pt x="11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06"/>
          <p:cNvSpPr/>
          <p:nvPr/>
        </p:nvSpPr>
        <p:spPr>
          <a:xfrm>
            <a:off x="750825" y="2656700"/>
            <a:ext cx="706523" cy="733902"/>
          </a:xfrm>
          <a:custGeom>
            <a:avLst/>
            <a:gdLst/>
            <a:ahLst/>
            <a:cxnLst/>
            <a:rect l="l" t="t" r="r" b="b"/>
            <a:pathLst>
              <a:path w="23123" h="24021" extrusionOk="0">
                <a:moveTo>
                  <a:pt x="14346" y="3684"/>
                </a:moveTo>
                <a:cubicBezTo>
                  <a:pt x="14720" y="3684"/>
                  <a:pt x="15093" y="3712"/>
                  <a:pt x="15453" y="3761"/>
                </a:cubicBezTo>
                <a:cubicBezTo>
                  <a:pt x="17553" y="4058"/>
                  <a:pt x="19037" y="5678"/>
                  <a:pt x="19356" y="7870"/>
                </a:cubicBezTo>
                <a:cubicBezTo>
                  <a:pt x="19425" y="8326"/>
                  <a:pt x="19425" y="8783"/>
                  <a:pt x="19448" y="8988"/>
                </a:cubicBezTo>
                <a:cubicBezTo>
                  <a:pt x="19379" y="14010"/>
                  <a:pt x="15248" y="19077"/>
                  <a:pt x="10546" y="20172"/>
                </a:cubicBezTo>
                <a:cubicBezTo>
                  <a:pt x="10477" y="20172"/>
                  <a:pt x="10386" y="20195"/>
                  <a:pt x="10295" y="20218"/>
                </a:cubicBezTo>
                <a:cubicBezTo>
                  <a:pt x="9785" y="20328"/>
                  <a:pt x="9284" y="20382"/>
                  <a:pt x="8802" y="20382"/>
                </a:cubicBezTo>
                <a:cubicBezTo>
                  <a:pt x="5767" y="20382"/>
                  <a:pt x="3441" y="18236"/>
                  <a:pt x="3835" y="14238"/>
                </a:cubicBezTo>
                <a:cubicBezTo>
                  <a:pt x="3949" y="12960"/>
                  <a:pt x="4360" y="11636"/>
                  <a:pt x="4931" y="10472"/>
                </a:cubicBezTo>
                <a:cubicBezTo>
                  <a:pt x="6574" y="7116"/>
                  <a:pt x="9154" y="4720"/>
                  <a:pt x="12874" y="3852"/>
                </a:cubicBezTo>
                <a:cubicBezTo>
                  <a:pt x="13345" y="3735"/>
                  <a:pt x="13846" y="3684"/>
                  <a:pt x="14346" y="3684"/>
                </a:cubicBezTo>
                <a:close/>
                <a:moveTo>
                  <a:pt x="14589" y="1"/>
                </a:moveTo>
                <a:cubicBezTo>
                  <a:pt x="13682" y="1"/>
                  <a:pt x="12743" y="132"/>
                  <a:pt x="11778" y="383"/>
                </a:cubicBezTo>
                <a:cubicBezTo>
                  <a:pt x="7350" y="1501"/>
                  <a:pt x="4178" y="4309"/>
                  <a:pt x="1964" y="8235"/>
                </a:cubicBezTo>
                <a:cubicBezTo>
                  <a:pt x="640" y="10609"/>
                  <a:pt x="1" y="13142"/>
                  <a:pt x="183" y="15881"/>
                </a:cubicBezTo>
                <a:cubicBezTo>
                  <a:pt x="485" y="20642"/>
                  <a:pt x="4141" y="24020"/>
                  <a:pt x="8792" y="24020"/>
                </a:cubicBezTo>
                <a:cubicBezTo>
                  <a:pt x="9069" y="24020"/>
                  <a:pt x="9349" y="24009"/>
                  <a:pt x="9633" y="23984"/>
                </a:cubicBezTo>
                <a:cubicBezTo>
                  <a:pt x="12189" y="23756"/>
                  <a:pt x="14449" y="22820"/>
                  <a:pt x="16480" y="21291"/>
                </a:cubicBezTo>
                <a:cubicBezTo>
                  <a:pt x="20498" y="18232"/>
                  <a:pt x="22826" y="14238"/>
                  <a:pt x="23123" y="9467"/>
                </a:cubicBezTo>
                <a:cubicBezTo>
                  <a:pt x="23077" y="6751"/>
                  <a:pt x="22484" y="4537"/>
                  <a:pt x="20794" y="2757"/>
                </a:cubicBezTo>
                <a:cubicBezTo>
                  <a:pt x="19007" y="855"/>
                  <a:pt x="16902" y="1"/>
                  <a:pt x="14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8" name="Google Shape;1648;p106"/>
          <p:cNvGrpSpPr/>
          <p:nvPr/>
        </p:nvGrpSpPr>
        <p:grpSpPr>
          <a:xfrm rot="5400000">
            <a:off x="1538850" y="3442025"/>
            <a:ext cx="560975" cy="1383925"/>
            <a:chOff x="1483850" y="3508725"/>
            <a:chExt cx="560975" cy="1383925"/>
          </a:xfrm>
        </p:grpSpPr>
        <p:sp>
          <p:nvSpPr>
            <p:cNvPr id="1649" name="Google Shape;1649;p106"/>
            <p:cNvSpPr/>
            <p:nvPr/>
          </p:nvSpPr>
          <p:spPr>
            <a:xfrm>
              <a:off x="1714975" y="3508725"/>
              <a:ext cx="91900" cy="1383925"/>
            </a:xfrm>
            <a:custGeom>
              <a:avLst/>
              <a:gdLst/>
              <a:ahLst/>
              <a:cxnLst/>
              <a:rect l="l" t="t" r="r" b="b"/>
              <a:pathLst>
                <a:path w="3676" h="55357" extrusionOk="0">
                  <a:moveTo>
                    <a:pt x="1501" y="1"/>
                  </a:moveTo>
                  <a:cubicBezTo>
                    <a:pt x="772" y="1"/>
                    <a:pt x="203" y="476"/>
                    <a:pt x="92" y="1234"/>
                  </a:cubicBezTo>
                  <a:cubicBezTo>
                    <a:pt x="0" y="1759"/>
                    <a:pt x="23" y="2307"/>
                    <a:pt x="23" y="2855"/>
                  </a:cubicBezTo>
                  <a:cubicBezTo>
                    <a:pt x="114" y="7397"/>
                    <a:pt x="343" y="11962"/>
                    <a:pt x="251" y="16527"/>
                  </a:cubicBezTo>
                  <a:cubicBezTo>
                    <a:pt x="69" y="28716"/>
                    <a:pt x="114" y="40904"/>
                    <a:pt x="571" y="53093"/>
                  </a:cubicBezTo>
                  <a:cubicBezTo>
                    <a:pt x="571" y="53504"/>
                    <a:pt x="594" y="53938"/>
                    <a:pt x="731" y="54326"/>
                  </a:cubicBezTo>
                  <a:cubicBezTo>
                    <a:pt x="925" y="54994"/>
                    <a:pt x="1485" y="55357"/>
                    <a:pt x="2142" y="55357"/>
                  </a:cubicBezTo>
                  <a:cubicBezTo>
                    <a:pt x="2181" y="55357"/>
                    <a:pt x="2220" y="55355"/>
                    <a:pt x="2260" y="55353"/>
                  </a:cubicBezTo>
                  <a:cubicBezTo>
                    <a:pt x="2899" y="55284"/>
                    <a:pt x="3424" y="54896"/>
                    <a:pt x="3584" y="54234"/>
                  </a:cubicBezTo>
                  <a:cubicBezTo>
                    <a:pt x="3675" y="53824"/>
                    <a:pt x="3675" y="53413"/>
                    <a:pt x="3675" y="53002"/>
                  </a:cubicBezTo>
                  <a:cubicBezTo>
                    <a:pt x="3515" y="44534"/>
                    <a:pt x="3333" y="36065"/>
                    <a:pt x="3150" y="27620"/>
                  </a:cubicBezTo>
                  <a:lnTo>
                    <a:pt x="3447" y="27620"/>
                  </a:lnTo>
                  <a:cubicBezTo>
                    <a:pt x="3333" y="19061"/>
                    <a:pt x="3219" y="10524"/>
                    <a:pt x="3082" y="1987"/>
                  </a:cubicBezTo>
                  <a:cubicBezTo>
                    <a:pt x="3082" y="1736"/>
                    <a:pt x="3082" y="1485"/>
                    <a:pt x="3036" y="1234"/>
                  </a:cubicBezTo>
                  <a:cubicBezTo>
                    <a:pt x="2876" y="481"/>
                    <a:pt x="2306" y="2"/>
                    <a:pt x="1552" y="2"/>
                  </a:cubicBezTo>
                  <a:cubicBezTo>
                    <a:pt x="1535" y="1"/>
                    <a:pt x="1518" y="1"/>
                    <a:pt x="1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06"/>
            <p:cNvSpPr/>
            <p:nvPr/>
          </p:nvSpPr>
          <p:spPr>
            <a:xfrm>
              <a:off x="1943800" y="3520150"/>
              <a:ext cx="101025" cy="1345600"/>
            </a:xfrm>
            <a:custGeom>
              <a:avLst/>
              <a:gdLst/>
              <a:ahLst/>
              <a:cxnLst/>
              <a:rect l="l" t="t" r="r" b="b"/>
              <a:pathLst>
                <a:path w="4041" h="53824" extrusionOk="0">
                  <a:moveTo>
                    <a:pt x="1523" y="0"/>
                  </a:moveTo>
                  <a:cubicBezTo>
                    <a:pt x="817" y="0"/>
                    <a:pt x="247" y="454"/>
                    <a:pt x="91" y="1234"/>
                  </a:cubicBezTo>
                  <a:cubicBezTo>
                    <a:pt x="0" y="1667"/>
                    <a:pt x="0" y="2147"/>
                    <a:pt x="0" y="2580"/>
                  </a:cubicBezTo>
                  <a:cubicBezTo>
                    <a:pt x="114" y="5958"/>
                    <a:pt x="297" y="9314"/>
                    <a:pt x="343" y="12669"/>
                  </a:cubicBezTo>
                  <a:cubicBezTo>
                    <a:pt x="548" y="25269"/>
                    <a:pt x="685" y="37868"/>
                    <a:pt x="868" y="50491"/>
                  </a:cubicBezTo>
                  <a:cubicBezTo>
                    <a:pt x="868" y="50947"/>
                    <a:pt x="868" y="51404"/>
                    <a:pt x="913" y="51860"/>
                  </a:cubicBezTo>
                  <a:cubicBezTo>
                    <a:pt x="936" y="52134"/>
                    <a:pt x="959" y="52431"/>
                    <a:pt x="1050" y="52705"/>
                  </a:cubicBezTo>
                  <a:cubicBezTo>
                    <a:pt x="1273" y="53394"/>
                    <a:pt x="1842" y="53824"/>
                    <a:pt x="2484" y="53824"/>
                  </a:cubicBezTo>
                  <a:cubicBezTo>
                    <a:pt x="2501" y="53824"/>
                    <a:pt x="2517" y="53824"/>
                    <a:pt x="2534" y="53823"/>
                  </a:cubicBezTo>
                  <a:cubicBezTo>
                    <a:pt x="3196" y="53800"/>
                    <a:pt x="3789" y="53321"/>
                    <a:pt x="3949" y="52613"/>
                  </a:cubicBezTo>
                  <a:cubicBezTo>
                    <a:pt x="4040" y="52225"/>
                    <a:pt x="4040" y="51792"/>
                    <a:pt x="4017" y="51381"/>
                  </a:cubicBezTo>
                  <a:cubicBezTo>
                    <a:pt x="4017" y="50605"/>
                    <a:pt x="3926" y="49806"/>
                    <a:pt x="3926" y="49030"/>
                  </a:cubicBezTo>
                  <a:cubicBezTo>
                    <a:pt x="3858" y="41680"/>
                    <a:pt x="3812" y="34353"/>
                    <a:pt x="3744" y="25679"/>
                  </a:cubicBezTo>
                  <a:cubicBezTo>
                    <a:pt x="3561" y="18741"/>
                    <a:pt x="3356" y="10501"/>
                    <a:pt x="3127" y="2238"/>
                  </a:cubicBezTo>
                  <a:cubicBezTo>
                    <a:pt x="3127" y="1918"/>
                    <a:pt x="3127" y="1576"/>
                    <a:pt x="3059" y="1256"/>
                  </a:cubicBezTo>
                  <a:cubicBezTo>
                    <a:pt x="2899" y="480"/>
                    <a:pt x="2306" y="1"/>
                    <a:pt x="1575" y="1"/>
                  </a:cubicBezTo>
                  <a:cubicBezTo>
                    <a:pt x="1558" y="1"/>
                    <a:pt x="1540" y="0"/>
                    <a:pt x="1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06"/>
            <p:cNvSpPr/>
            <p:nvPr/>
          </p:nvSpPr>
          <p:spPr>
            <a:xfrm>
              <a:off x="1483850" y="3513750"/>
              <a:ext cx="128425" cy="1328600"/>
            </a:xfrm>
            <a:custGeom>
              <a:avLst/>
              <a:gdLst/>
              <a:ahLst/>
              <a:cxnLst/>
              <a:rect l="l" t="t" r="r" b="b"/>
              <a:pathLst>
                <a:path w="5137" h="53144" extrusionOk="0">
                  <a:moveTo>
                    <a:pt x="1600" y="1"/>
                  </a:moveTo>
                  <a:cubicBezTo>
                    <a:pt x="757" y="1"/>
                    <a:pt x="156" y="608"/>
                    <a:pt x="69" y="1627"/>
                  </a:cubicBezTo>
                  <a:cubicBezTo>
                    <a:pt x="1" y="2334"/>
                    <a:pt x="1" y="3042"/>
                    <a:pt x="24" y="3749"/>
                  </a:cubicBezTo>
                  <a:cubicBezTo>
                    <a:pt x="115" y="6214"/>
                    <a:pt x="229" y="8702"/>
                    <a:pt x="321" y="11190"/>
                  </a:cubicBezTo>
                  <a:cubicBezTo>
                    <a:pt x="572" y="19019"/>
                    <a:pt x="777" y="26871"/>
                    <a:pt x="1097" y="34700"/>
                  </a:cubicBezTo>
                  <a:cubicBezTo>
                    <a:pt x="1302" y="39905"/>
                    <a:pt x="1644" y="45132"/>
                    <a:pt x="1941" y="50336"/>
                  </a:cubicBezTo>
                  <a:cubicBezTo>
                    <a:pt x="1964" y="50792"/>
                    <a:pt x="2010" y="51249"/>
                    <a:pt x="2078" y="51705"/>
                  </a:cubicBezTo>
                  <a:cubicBezTo>
                    <a:pt x="2235" y="52621"/>
                    <a:pt x="2807" y="53144"/>
                    <a:pt x="3602" y="53144"/>
                  </a:cubicBezTo>
                  <a:cubicBezTo>
                    <a:pt x="3619" y="53144"/>
                    <a:pt x="3636" y="53144"/>
                    <a:pt x="3653" y="53143"/>
                  </a:cubicBezTo>
                  <a:cubicBezTo>
                    <a:pt x="4475" y="53120"/>
                    <a:pt x="5045" y="52504"/>
                    <a:pt x="5114" y="51591"/>
                  </a:cubicBezTo>
                  <a:cubicBezTo>
                    <a:pt x="5137" y="51180"/>
                    <a:pt x="5114" y="50747"/>
                    <a:pt x="5091" y="50336"/>
                  </a:cubicBezTo>
                  <a:cubicBezTo>
                    <a:pt x="4931" y="48350"/>
                    <a:pt x="4726" y="46387"/>
                    <a:pt x="4635" y="44401"/>
                  </a:cubicBezTo>
                  <a:cubicBezTo>
                    <a:pt x="4315" y="37348"/>
                    <a:pt x="4018" y="30318"/>
                    <a:pt x="3722" y="23265"/>
                  </a:cubicBezTo>
                  <a:lnTo>
                    <a:pt x="3790" y="23265"/>
                  </a:lnTo>
                  <a:cubicBezTo>
                    <a:pt x="3630" y="18791"/>
                    <a:pt x="3493" y="14317"/>
                    <a:pt x="3356" y="9844"/>
                  </a:cubicBezTo>
                  <a:cubicBezTo>
                    <a:pt x="3288" y="7150"/>
                    <a:pt x="3197" y="4457"/>
                    <a:pt x="3128" y="1764"/>
                  </a:cubicBezTo>
                  <a:cubicBezTo>
                    <a:pt x="3082" y="714"/>
                    <a:pt x="2557" y="74"/>
                    <a:pt x="1736" y="6"/>
                  </a:cubicBezTo>
                  <a:cubicBezTo>
                    <a:pt x="1690" y="3"/>
                    <a:pt x="1644" y="1"/>
                    <a:pt x="16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2" name="Google Shape;1652;p106"/>
          <p:cNvSpPr/>
          <p:nvPr/>
        </p:nvSpPr>
        <p:spPr>
          <a:xfrm rot="3599956">
            <a:off x="5175964" y="3401400"/>
            <a:ext cx="1499617" cy="1761561"/>
          </a:xfrm>
          <a:custGeom>
            <a:avLst/>
            <a:gdLst/>
            <a:ahLst/>
            <a:cxnLst/>
            <a:rect l="l" t="t" r="r" b="b"/>
            <a:pathLst>
              <a:path w="59986" h="70464" extrusionOk="0">
                <a:moveTo>
                  <a:pt x="52268" y="0"/>
                </a:moveTo>
                <a:cubicBezTo>
                  <a:pt x="46734" y="0"/>
                  <a:pt x="41274" y="770"/>
                  <a:pt x="35905" y="2178"/>
                </a:cubicBezTo>
                <a:cubicBezTo>
                  <a:pt x="30632" y="3570"/>
                  <a:pt x="25862" y="5967"/>
                  <a:pt x="21365" y="9049"/>
                </a:cubicBezTo>
                <a:cubicBezTo>
                  <a:pt x="16709" y="12221"/>
                  <a:pt x="12555" y="15965"/>
                  <a:pt x="9085" y="20416"/>
                </a:cubicBezTo>
                <a:cubicBezTo>
                  <a:pt x="5867" y="24547"/>
                  <a:pt x="3721" y="29226"/>
                  <a:pt x="2352" y="34316"/>
                </a:cubicBezTo>
                <a:cubicBezTo>
                  <a:pt x="1119" y="38927"/>
                  <a:pt x="1" y="43538"/>
                  <a:pt x="47" y="48376"/>
                </a:cubicBezTo>
                <a:cubicBezTo>
                  <a:pt x="343" y="55475"/>
                  <a:pt x="1325" y="62391"/>
                  <a:pt x="4863" y="68737"/>
                </a:cubicBezTo>
                <a:cubicBezTo>
                  <a:pt x="5512" y="69925"/>
                  <a:pt x="6072" y="70464"/>
                  <a:pt x="7130" y="70464"/>
                </a:cubicBezTo>
                <a:cubicBezTo>
                  <a:pt x="7373" y="70464"/>
                  <a:pt x="7642" y="70435"/>
                  <a:pt x="7944" y="70380"/>
                </a:cubicBezTo>
                <a:cubicBezTo>
                  <a:pt x="11003" y="69832"/>
                  <a:pt x="14061" y="69216"/>
                  <a:pt x="17074" y="68554"/>
                </a:cubicBezTo>
                <a:cubicBezTo>
                  <a:pt x="18740" y="68189"/>
                  <a:pt x="20384" y="67709"/>
                  <a:pt x="21982" y="67162"/>
                </a:cubicBezTo>
                <a:cubicBezTo>
                  <a:pt x="23214" y="66705"/>
                  <a:pt x="23579" y="65929"/>
                  <a:pt x="23397" y="64605"/>
                </a:cubicBezTo>
                <a:cubicBezTo>
                  <a:pt x="23328" y="64103"/>
                  <a:pt x="23260" y="63624"/>
                  <a:pt x="23146" y="63122"/>
                </a:cubicBezTo>
                <a:cubicBezTo>
                  <a:pt x="22050" y="57644"/>
                  <a:pt x="21890" y="52097"/>
                  <a:pt x="22096" y="46528"/>
                </a:cubicBezTo>
                <a:cubicBezTo>
                  <a:pt x="22119" y="45615"/>
                  <a:pt x="22233" y="44702"/>
                  <a:pt x="22461" y="43834"/>
                </a:cubicBezTo>
                <a:cubicBezTo>
                  <a:pt x="24127" y="36895"/>
                  <a:pt x="27665" y="31143"/>
                  <a:pt x="33371" y="26807"/>
                </a:cubicBezTo>
                <a:cubicBezTo>
                  <a:pt x="37503" y="23657"/>
                  <a:pt x="42068" y="21306"/>
                  <a:pt x="46975" y="19708"/>
                </a:cubicBezTo>
                <a:cubicBezTo>
                  <a:pt x="50559" y="18544"/>
                  <a:pt x="54211" y="17562"/>
                  <a:pt x="57817" y="16512"/>
                </a:cubicBezTo>
                <a:cubicBezTo>
                  <a:pt x="59575" y="16010"/>
                  <a:pt x="59986" y="15462"/>
                  <a:pt x="59940" y="13682"/>
                </a:cubicBezTo>
                <a:cubicBezTo>
                  <a:pt x="59849" y="11445"/>
                  <a:pt x="59803" y="9185"/>
                  <a:pt x="59598" y="6971"/>
                </a:cubicBezTo>
                <a:cubicBezTo>
                  <a:pt x="59461" y="5533"/>
                  <a:pt x="59164" y="4095"/>
                  <a:pt x="58845" y="2680"/>
                </a:cubicBezTo>
                <a:cubicBezTo>
                  <a:pt x="58502" y="1265"/>
                  <a:pt x="57612" y="352"/>
                  <a:pt x="56105" y="192"/>
                </a:cubicBezTo>
                <a:cubicBezTo>
                  <a:pt x="55489" y="124"/>
                  <a:pt x="54850" y="55"/>
                  <a:pt x="54234" y="33"/>
                </a:cubicBezTo>
                <a:cubicBezTo>
                  <a:pt x="53578" y="11"/>
                  <a:pt x="52922" y="0"/>
                  <a:pt x="52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p107"/>
          <p:cNvSpPr/>
          <p:nvPr/>
        </p:nvSpPr>
        <p:spPr>
          <a:xfrm flipH="1">
            <a:off x="6255412" y="1079675"/>
            <a:ext cx="766500" cy="766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Montserrat ExtraBold"/>
                <a:ea typeface="Montserrat ExtraBold"/>
                <a:cs typeface="Montserrat ExtraBold"/>
                <a:sym typeface="Montserrat ExtraBold"/>
              </a:rPr>
              <a:t>1</a:t>
            </a:r>
            <a:endParaRPr sz="3500">
              <a:solidFill>
                <a:schemeClr val="lt1"/>
              </a:solidFill>
              <a:latin typeface="Montserrat ExtraBold"/>
              <a:ea typeface="Montserrat ExtraBold"/>
              <a:cs typeface="Montserrat ExtraBold"/>
              <a:sym typeface="Montserrat ExtraBold"/>
            </a:endParaRPr>
          </a:p>
        </p:txBody>
      </p:sp>
      <p:sp>
        <p:nvSpPr>
          <p:cNvPr id="1658" name="Google Shape;1658;p107"/>
          <p:cNvSpPr/>
          <p:nvPr/>
        </p:nvSpPr>
        <p:spPr>
          <a:xfrm>
            <a:off x="3289875" y="1043075"/>
            <a:ext cx="2564400" cy="839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Mercury is the closest planet to the Sun </a:t>
            </a:r>
            <a:endParaRPr/>
          </a:p>
        </p:txBody>
      </p:sp>
      <p:sp>
        <p:nvSpPr>
          <p:cNvPr id="1659" name="Google Shape;1659;p107"/>
          <p:cNvSpPr/>
          <p:nvPr/>
        </p:nvSpPr>
        <p:spPr>
          <a:xfrm flipH="1">
            <a:off x="7304650" y="1079675"/>
            <a:ext cx="766500" cy="76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a:t>
            </a:r>
            <a:endParaRPr sz="2000">
              <a:solidFill>
                <a:schemeClr val="lt1"/>
              </a:solidFill>
              <a:latin typeface="Montserrat ExtraBold"/>
              <a:ea typeface="Montserrat ExtraBold"/>
              <a:cs typeface="Montserrat ExtraBold"/>
              <a:sym typeface="Montserrat ExtraBold"/>
            </a:endParaRPr>
          </a:p>
        </p:txBody>
      </p:sp>
      <p:sp>
        <p:nvSpPr>
          <p:cNvPr id="1660" name="Google Shape;1660;p107"/>
          <p:cNvSpPr/>
          <p:nvPr/>
        </p:nvSpPr>
        <p:spPr>
          <a:xfrm flipH="1">
            <a:off x="2122250" y="1079675"/>
            <a:ext cx="766500" cy="766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500">
              <a:solidFill>
                <a:schemeClr val="lt1"/>
              </a:solidFill>
              <a:latin typeface="Montserrat ExtraBold"/>
              <a:ea typeface="Montserrat ExtraBold"/>
              <a:cs typeface="Montserrat ExtraBold"/>
              <a:sym typeface="Montserrat ExtraBold"/>
            </a:endParaRPr>
          </a:p>
        </p:txBody>
      </p:sp>
      <p:sp>
        <p:nvSpPr>
          <p:cNvPr id="1661" name="Google Shape;1661;p107"/>
          <p:cNvSpPr/>
          <p:nvPr/>
        </p:nvSpPr>
        <p:spPr>
          <a:xfrm flipH="1">
            <a:off x="1072925" y="1079675"/>
            <a:ext cx="766500" cy="76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A</a:t>
            </a:r>
            <a:endParaRPr sz="2000">
              <a:solidFill>
                <a:schemeClr val="lt1"/>
              </a:solidFill>
              <a:latin typeface="Montserrat ExtraBold"/>
              <a:ea typeface="Montserrat ExtraBold"/>
              <a:cs typeface="Montserrat ExtraBold"/>
              <a:sym typeface="Montserrat ExtraBold"/>
            </a:endParaRPr>
          </a:p>
        </p:txBody>
      </p:sp>
      <p:sp>
        <p:nvSpPr>
          <p:cNvPr id="1662" name="Google Shape;1662;p107"/>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INFOGRAPHICS</a:t>
            </a:r>
            <a:endParaRPr/>
          </a:p>
        </p:txBody>
      </p:sp>
      <p:cxnSp>
        <p:nvCxnSpPr>
          <p:cNvPr id="1663" name="Google Shape;1663;p107"/>
          <p:cNvCxnSpPr>
            <a:stCxn id="1661" idx="2"/>
            <a:endCxn id="1660" idx="6"/>
          </p:cNvCxnSpPr>
          <p:nvPr/>
        </p:nvCxnSpPr>
        <p:spPr>
          <a:xfrm>
            <a:off x="1839425" y="1462925"/>
            <a:ext cx="282900" cy="0"/>
          </a:xfrm>
          <a:prstGeom prst="straightConnector1">
            <a:avLst/>
          </a:prstGeom>
          <a:noFill/>
          <a:ln w="38100" cap="flat" cmpd="sng">
            <a:solidFill>
              <a:schemeClr val="accent1"/>
            </a:solidFill>
            <a:prstDash val="solid"/>
            <a:round/>
            <a:headEnd type="none" w="med" len="med"/>
            <a:tailEnd type="none" w="med" len="med"/>
          </a:ln>
        </p:spPr>
      </p:cxnSp>
      <p:cxnSp>
        <p:nvCxnSpPr>
          <p:cNvPr id="1664" name="Google Shape;1664;p107"/>
          <p:cNvCxnSpPr>
            <a:stCxn id="1660" idx="2"/>
            <a:endCxn id="1658" idx="1"/>
          </p:cNvCxnSpPr>
          <p:nvPr/>
        </p:nvCxnSpPr>
        <p:spPr>
          <a:xfrm>
            <a:off x="2888750" y="1462925"/>
            <a:ext cx="401100" cy="0"/>
          </a:xfrm>
          <a:prstGeom prst="straightConnector1">
            <a:avLst/>
          </a:prstGeom>
          <a:noFill/>
          <a:ln w="38100" cap="flat" cmpd="sng">
            <a:solidFill>
              <a:schemeClr val="accent1"/>
            </a:solidFill>
            <a:prstDash val="solid"/>
            <a:round/>
            <a:headEnd type="none" w="med" len="med"/>
            <a:tailEnd type="none" w="med" len="med"/>
          </a:ln>
        </p:spPr>
      </p:cxnSp>
      <p:cxnSp>
        <p:nvCxnSpPr>
          <p:cNvPr id="1665" name="Google Shape;1665;p107"/>
          <p:cNvCxnSpPr>
            <a:stCxn id="1658" idx="3"/>
            <a:endCxn id="1657" idx="6"/>
          </p:cNvCxnSpPr>
          <p:nvPr/>
        </p:nvCxnSpPr>
        <p:spPr>
          <a:xfrm>
            <a:off x="5854275" y="1462925"/>
            <a:ext cx="401100" cy="0"/>
          </a:xfrm>
          <a:prstGeom prst="straightConnector1">
            <a:avLst/>
          </a:prstGeom>
          <a:noFill/>
          <a:ln w="38100" cap="flat" cmpd="sng">
            <a:solidFill>
              <a:schemeClr val="accent1"/>
            </a:solidFill>
            <a:prstDash val="solid"/>
            <a:round/>
            <a:headEnd type="none" w="med" len="med"/>
            <a:tailEnd type="none" w="med" len="med"/>
          </a:ln>
        </p:spPr>
      </p:cxnSp>
      <p:cxnSp>
        <p:nvCxnSpPr>
          <p:cNvPr id="1666" name="Google Shape;1666;p107"/>
          <p:cNvCxnSpPr>
            <a:stCxn id="1657" idx="2"/>
            <a:endCxn id="1659" idx="6"/>
          </p:cNvCxnSpPr>
          <p:nvPr/>
        </p:nvCxnSpPr>
        <p:spPr>
          <a:xfrm>
            <a:off x="7021912" y="1462925"/>
            <a:ext cx="282600" cy="0"/>
          </a:xfrm>
          <a:prstGeom prst="straightConnector1">
            <a:avLst/>
          </a:prstGeom>
          <a:noFill/>
          <a:ln w="38100" cap="flat" cmpd="sng">
            <a:solidFill>
              <a:schemeClr val="accent1"/>
            </a:solidFill>
            <a:prstDash val="solid"/>
            <a:round/>
            <a:headEnd type="none" w="med" len="med"/>
            <a:tailEnd type="none" w="med" len="med"/>
          </a:ln>
        </p:spPr>
      </p:cxnSp>
      <p:sp>
        <p:nvSpPr>
          <p:cNvPr id="1667" name="Google Shape;1667;p107"/>
          <p:cNvSpPr/>
          <p:nvPr/>
        </p:nvSpPr>
        <p:spPr>
          <a:xfrm flipH="1">
            <a:off x="6255412" y="1957625"/>
            <a:ext cx="766500" cy="766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Montserrat ExtraBold"/>
                <a:ea typeface="Montserrat ExtraBold"/>
                <a:cs typeface="Montserrat ExtraBold"/>
                <a:sym typeface="Montserrat ExtraBold"/>
              </a:rPr>
              <a:t>2</a:t>
            </a:r>
            <a:endParaRPr sz="3500">
              <a:solidFill>
                <a:schemeClr val="lt1"/>
              </a:solidFill>
              <a:latin typeface="Montserrat ExtraBold"/>
              <a:ea typeface="Montserrat ExtraBold"/>
              <a:cs typeface="Montserrat ExtraBold"/>
              <a:sym typeface="Montserrat ExtraBold"/>
            </a:endParaRPr>
          </a:p>
        </p:txBody>
      </p:sp>
      <p:sp>
        <p:nvSpPr>
          <p:cNvPr id="1668" name="Google Shape;1668;p107"/>
          <p:cNvSpPr/>
          <p:nvPr/>
        </p:nvSpPr>
        <p:spPr>
          <a:xfrm>
            <a:off x="3289875" y="1921025"/>
            <a:ext cx="2564400" cy="839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Venus is the second planet from the Sun </a:t>
            </a:r>
            <a:endParaRPr/>
          </a:p>
        </p:txBody>
      </p:sp>
      <p:sp>
        <p:nvSpPr>
          <p:cNvPr id="1669" name="Google Shape;1669;p107"/>
          <p:cNvSpPr/>
          <p:nvPr/>
        </p:nvSpPr>
        <p:spPr>
          <a:xfrm flipH="1">
            <a:off x="7304650" y="1957625"/>
            <a:ext cx="766500" cy="76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a:t>
            </a:r>
            <a:endParaRPr sz="2000">
              <a:solidFill>
                <a:schemeClr val="lt1"/>
              </a:solidFill>
              <a:latin typeface="Montserrat ExtraBold"/>
              <a:ea typeface="Montserrat ExtraBold"/>
              <a:cs typeface="Montserrat ExtraBold"/>
              <a:sym typeface="Montserrat ExtraBold"/>
            </a:endParaRPr>
          </a:p>
        </p:txBody>
      </p:sp>
      <p:sp>
        <p:nvSpPr>
          <p:cNvPr id="1670" name="Google Shape;1670;p107"/>
          <p:cNvSpPr/>
          <p:nvPr/>
        </p:nvSpPr>
        <p:spPr>
          <a:xfrm flipH="1">
            <a:off x="2122250" y="1957625"/>
            <a:ext cx="766500" cy="766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500">
              <a:solidFill>
                <a:schemeClr val="lt1"/>
              </a:solidFill>
              <a:latin typeface="Montserrat ExtraBold"/>
              <a:ea typeface="Montserrat ExtraBold"/>
              <a:cs typeface="Montserrat ExtraBold"/>
              <a:sym typeface="Montserrat ExtraBold"/>
            </a:endParaRPr>
          </a:p>
        </p:txBody>
      </p:sp>
      <p:sp>
        <p:nvSpPr>
          <p:cNvPr id="1671" name="Google Shape;1671;p107"/>
          <p:cNvSpPr/>
          <p:nvPr/>
        </p:nvSpPr>
        <p:spPr>
          <a:xfrm flipH="1">
            <a:off x="1072925" y="1957625"/>
            <a:ext cx="766500" cy="76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B</a:t>
            </a:r>
            <a:endParaRPr sz="2000">
              <a:solidFill>
                <a:schemeClr val="lt1"/>
              </a:solidFill>
              <a:latin typeface="Montserrat ExtraBold"/>
              <a:ea typeface="Montserrat ExtraBold"/>
              <a:cs typeface="Montserrat ExtraBold"/>
              <a:sym typeface="Montserrat ExtraBold"/>
            </a:endParaRPr>
          </a:p>
        </p:txBody>
      </p:sp>
      <p:sp>
        <p:nvSpPr>
          <p:cNvPr id="1672" name="Google Shape;1672;p107"/>
          <p:cNvSpPr/>
          <p:nvPr/>
        </p:nvSpPr>
        <p:spPr>
          <a:xfrm flipH="1">
            <a:off x="6255412" y="2835575"/>
            <a:ext cx="766500" cy="766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Montserrat ExtraBold"/>
                <a:ea typeface="Montserrat ExtraBold"/>
                <a:cs typeface="Montserrat ExtraBold"/>
                <a:sym typeface="Montserrat ExtraBold"/>
              </a:rPr>
              <a:t>3</a:t>
            </a:r>
            <a:endParaRPr sz="3500">
              <a:solidFill>
                <a:schemeClr val="lt1"/>
              </a:solidFill>
              <a:latin typeface="Montserrat ExtraBold"/>
              <a:ea typeface="Montserrat ExtraBold"/>
              <a:cs typeface="Montserrat ExtraBold"/>
              <a:sym typeface="Montserrat ExtraBold"/>
            </a:endParaRPr>
          </a:p>
        </p:txBody>
      </p:sp>
      <p:sp>
        <p:nvSpPr>
          <p:cNvPr id="1673" name="Google Shape;1673;p107"/>
          <p:cNvSpPr/>
          <p:nvPr/>
        </p:nvSpPr>
        <p:spPr>
          <a:xfrm>
            <a:off x="3289875" y="2798975"/>
            <a:ext cx="2564400" cy="839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Despite being red, Mars is a cold place </a:t>
            </a:r>
            <a:endParaRPr/>
          </a:p>
        </p:txBody>
      </p:sp>
      <p:sp>
        <p:nvSpPr>
          <p:cNvPr id="1674" name="Google Shape;1674;p107"/>
          <p:cNvSpPr/>
          <p:nvPr/>
        </p:nvSpPr>
        <p:spPr>
          <a:xfrm flipH="1">
            <a:off x="7304650" y="2835575"/>
            <a:ext cx="766500" cy="76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a:t>
            </a:r>
            <a:endParaRPr sz="2000">
              <a:solidFill>
                <a:schemeClr val="lt1"/>
              </a:solidFill>
              <a:latin typeface="Montserrat ExtraBold"/>
              <a:ea typeface="Montserrat ExtraBold"/>
              <a:cs typeface="Montserrat ExtraBold"/>
              <a:sym typeface="Montserrat ExtraBold"/>
            </a:endParaRPr>
          </a:p>
        </p:txBody>
      </p:sp>
      <p:sp>
        <p:nvSpPr>
          <p:cNvPr id="1675" name="Google Shape;1675;p107"/>
          <p:cNvSpPr/>
          <p:nvPr/>
        </p:nvSpPr>
        <p:spPr>
          <a:xfrm flipH="1">
            <a:off x="2122250" y="2835575"/>
            <a:ext cx="766500" cy="766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500">
              <a:solidFill>
                <a:schemeClr val="lt1"/>
              </a:solidFill>
              <a:latin typeface="Montserrat ExtraBold"/>
              <a:ea typeface="Montserrat ExtraBold"/>
              <a:cs typeface="Montserrat ExtraBold"/>
              <a:sym typeface="Montserrat ExtraBold"/>
            </a:endParaRPr>
          </a:p>
        </p:txBody>
      </p:sp>
      <p:sp>
        <p:nvSpPr>
          <p:cNvPr id="1676" name="Google Shape;1676;p107"/>
          <p:cNvSpPr/>
          <p:nvPr/>
        </p:nvSpPr>
        <p:spPr>
          <a:xfrm flipH="1">
            <a:off x="1072925" y="2835575"/>
            <a:ext cx="766500" cy="76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C</a:t>
            </a:r>
            <a:endParaRPr sz="2000">
              <a:solidFill>
                <a:schemeClr val="lt1"/>
              </a:solidFill>
              <a:latin typeface="Montserrat ExtraBold"/>
              <a:ea typeface="Montserrat ExtraBold"/>
              <a:cs typeface="Montserrat ExtraBold"/>
              <a:sym typeface="Montserrat ExtraBold"/>
            </a:endParaRPr>
          </a:p>
        </p:txBody>
      </p:sp>
      <p:sp>
        <p:nvSpPr>
          <p:cNvPr id="1677" name="Google Shape;1677;p107"/>
          <p:cNvSpPr/>
          <p:nvPr/>
        </p:nvSpPr>
        <p:spPr>
          <a:xfrm flipH="1">
            <a:off x="6255412" y="3713525"/>
            <a:ext cx="766500" cy="766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Montserrat ExtraBold"/>
                <a:ea typeface="Montserrat ExtraBold"/>
                <a:cs typeface="Montserrat ExtraBold"/>
                <a:sym typeface="Montserrat ExtraBold"/>
              </a:rPr>
              <a:t>4</a:t>
            </a:r>
            <a:endParaRPr sz="3500">
              <a:solidFill>
                <a:schemeClr val="lt1"/>
              </a:solidFill>
              <a:latin typeface="Montserrat ExtraBold"/>
              <a:ea typeface="Montserrat ExtraBold"/>
              <a:cs typeface="Montserrat ExtraBold"/>
              <a:sym typeface="Montserrat ExtraBold"/>
            </a:endParaRPr>
          </a:p>
        </p:txBody>
      </p:sp>
      <p:sp>
        <p:nvSpPr>
          <p:cNvPr id="1678" name="Google Shape;1678;p107"/>
          <p:cNvSpPr/>
          <p:nvPr/>
        </p:nvSpPr>
        <p:spPr>
          <a:xfrm>
            <a:off x="3289875" y="3676925"/>
            <a:ext cx="2564400" cy="839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Jupiter is the biggest planet in the Solar System </a:t>
            </a:r>
            <a:endParaRPr/>
          </a:p>
        </p:txBody>
      </p:sp>
      <p:sp>
        <p:nvSpPr>
          <p:cNvPr id="1679" name="Google Shape;1679;p107"/>
          <p:cNvSpPr/>
          <p:nvPr/>
        </p:nvSpPr>
        <p:spPr>
          <a:xfrm flipH="1">
            <a:off x="7304650" y="3713525"/>
            <a:ext cx="766500" cy="76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a:t>
            </a:r>
            <a:endParaRPr sz="2000">
              <a:solidFill>
                <a:schemeClr val="lt1"/>
              </a:solidFill>
              <a:latin typeface="Montserrat ExtraBold"/>
              <a:ea typeface="Montserrat ExtraBold"/>
              <a:cs typeface="Montserrat ExtraBold"/>
              <a:sym typeface="Montserrat ExtraBold"/>
            </a:endParaRPr>
          </a:p>
        </p:txBody>
      </p:sp>
      <p:sp>
        <p:nvSpPr>
          <p:cNvPr id="1680" name="Google Shape;1680;p107"/>
          <p:cNvSpPr/>
          <p:nvPr/>
        </p:nvSpPr>
        <p:spPr>
          <a:xfrm flipH="1">
            <a:off x="2122250" y="3713525"/>
            <a:ext cx="766500" cy="766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500">
              <a:solidFill>
                <a:schemeClr val="lt1"/>
              </a:solidFill>
              <a:latin typeface="Montserrat ExtraBold"/>
              <a:ea typeface="Montserrat ExtraBold"/>
              <a:cs typeface="Montserrat ExtraBold"/>
              <a:sym typeface="Montserrat ExtraBold"/>
            </a:endParaRPr>
          </a:p>
        </p:txBody>
      </p:sp>
      <p:sp>
        <p:nvSpPr>
          <p:cNvPr id="1681" name="Google Shape;1681;p107"/>
          <p:cNvSpPr/>
          <p:nvPr/>
        </p:nvSpPr>
        <p:spPr>
          <a:xfrm flipH="1">
            <a:off x="1072925" y="3713525"/>
            <a:ext cx="766500" cy="76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D</a:t>
            </a:r>
            <a:endParaRPr sz="2000">
              <a:solidFill>
                <a:schemeClr val="lt1"/>
              </a:solidFill>
              <a:latin typeface="Montserrat ExtraBold"/>
              <a:ea typeface="Montserrat ExtraBold"/>
              <a:cs typeface="Montserrat ExtraBold"/>
              <a:sym typeface="Montserrat ExtraBold"/>
            </a:endParaRPr>
          </a:p>
        </p:txBody>
      </p:sp>
      <p:cxnSp>
        <p:nvCxnSpPr>
          <p:cNvPr id="1682" name="Google Shape;1682;p107"/>
          <p:cNvCxnSpPr>
            <a:stCxn id="1671" idx="2"/>
            <a:endCxn id="1670" idx="6"/>
          </p:cNvCxnSpPr>
          <p:nvPr/>
        </p:nvCxnSpPr>
        <p:spPr>
          <a:xfrm>
            <a:off x="1839425" y="2340875"/>
            <a:ext cx="282900" cy="0"/>
          </a:xfrm>
          <a:prstGeom prst="straightConnector1">
            <a:avLst/>
          </a:prstGeom>
          <a:noFill/>
          <a:ln w="38100" cap="flat" cmpd="sng">
            <a:solidFill>
              <a:schemeClr val="accent1"/>
            </a:solidFill>
            <a:prstDash val="solid"/>
            <a:round/>
            <a:headEnd type="none" w="med" len="med"/>
            <a:tailEnd type="none" w="med" len="med"/>
          </a:ln>
        </p:spPr>
      </p:cxnSp>
      <p:cxnSp>
        <p:nvCxnSpPr>
          <p:cNvPr id="1683" name="Google Shape;1683;p107"/>
          <p:cNvCxnSpPr>
            <a:stCxn id="1670" idx="2"/>
            <a:endCxn id="1668" idx="1"/>
          </p:cNvCxnSpPr>
          <p:nvPr/>
        </p:nvCxnSpPr>
        <p:spPr>
          <a:xfrm>
            <a:off x="2888750" y="2340875"/>
            <a:ext cx="401100" cy="0"/>
          </a:xfrm>
          <a:prstGeom prst="straightConnector1">
            <a:avLst/>
          </a:prstGeom>
          <a:noFill/>
          <a:ln w="38100" cap="flat" cmpd="sng">
            <a:solidFill>
              <a:schemeClr val="accent1"/>
            </a:solidFill>
            <a:prstDash val="solid"/>
            <a:round/>
            <a:headEnd type="none" w="med" len="med"/>
            <a:tailEnd type="none" w="med" len="med"/>
          </a:ln>
        </p:spPr>
      </p:cxnSp>
      <p:cxnSp>
        <p:nvCxnSpPr>
          <p:cNvPr id="1684" name="Google Shape;1684;p107"/>
          <p:cNvCxnSpPr>
            <a:stCxn id="1668" idx="3"/>
            <a:endCxn id="1667" idx="6"/>
          </p:cNvCxnSpPr>
          <p:nvPr/>
        </p:nvCxnSpPr>
        <p:spPr>
          <a:xfrm>
            <a:off x="5854275" y="2340875"/>
            <a:ext cx="401100" cy="0"/>
          </a:xfrm>
          <a:prstGeom prst="straightConnector1">
            <a:avLst/>
          </a:prstGeom>
          <a:noFill/>
          <a:ln w="38100" cap="flat" cmpd="sng">
            <a:solidFill>
              <a:schemeClr val="accent1"/>
            </a:solidFill>
            <a:prstDash val="solid"/>
            <a:round/>
            <a:headEnd type="none" w="med" len="med"/>
            <a:tailEnd type="none" w="med" len="med"/>
          </a:ln>
        </p:spPr>
      </p:cxnSp>
      <p:cxnSp>
        <p:nvCxnSpPr>
          <p:cNvPr id="1685" name="Google Shape;1685;p107"/>
          <p:cNvCxnSpPr>
            <a:stCxn id="1667" idx="2"/>
            <a:endCxn id="1669" idx="6"/>
          </p:cNvCxnSpPr>
          <p:nvPr/>
        </p:nvCxnSpPr>
        <p:spPr>
          <a:xfrm>
            <a:off x="7021912" y="2340875"/>
            <a:ext cx="282600" cy="0"/>
          </a:xfrm>
          <a:prstGeom prst="straightConnector1">
            <a:avLst/>
          </a:prstGeom>
          <a:noFill/>
          <a:ln w="38100" cap="flat" cmpd="sng">
            <a:solidFill>
              <a:schemeClr val="accent1"/>
            </a:solidFill>
            <a:prstDash val="solid"/>
            <a:round/>
            <a:headEnd type="none" w="med" len="med"/>
            <a:tailEnd type="none" w="med" len="med"/>
          </a:ln>
        </p:spPr>
      </p:cxnSp>
      <p:cxnSp>
        <p:nvCxnSpPr>
          <p:cNvPr id="1686" name="Google Shape;1686;p107"/>
          <p:cNvCxnSpPr>
            <a:stCxn id="1676" idx="2"/>
            <a:endCxn id="1675" idx="6"/>
          </p:cNvCxnSpPr>
          <p:nvPr/>
        </p:nvCxnSpPr>
        <p:spPr>
          <a:xfrm>
            <a:off x="1839425" y="3218825"/>
            <a:ext cx="282900" cy="0"/>
          </a:xfrm>
          <a:prstGeom prst="straightConnector1">
            <a:avLst/>
          </a:prstGeom>
          <a:noFill/>
          <a:ln w="38100" cap="flat" cmpd="sng">
            <a:solidFill>
              <a:schemeClr val="accent1"/>
            </a:solidFill>
            <a:prstDash val="solid"/>
            <a:round/>
            <a:headEnd type="none" w="med" len="med"/>
            <a:tailEnd type="none" w="med" len="med"/>
          </a:ln>
        </p:spPr>
      </p:cxnSp>
      <p:cxnSp>
        <p:nvCxnSpPr>
          <p:cNvPr id="1687" name="Google Shape;1687;p107"/>
          <p:cNvCxnSpPr>
            <a:stCxn id="1675" idx="2"/>
            <a:endCxn id="1673" idx="1"/>
          </p:cNvCxnSpPr>
          <p:nvPr/>
        </p:nvCxnSpPr>
        <p:spPr>
          <a:xfrm>
            <a:off x="2888750" y="3218825"/>
            <a:ext cx="401100" cy="0"/>
          </a:xfrm>
          <a:prstGeom prst="straightConnector1">
            <a:avLst/>
          </a:prstGeom>
          <a:noFill/>
          <a:ln w="38100" cap="flat" cmpd="sng">
            <a:solidFill>
              <a:schemeClr val="accent1"/>
            </a:solidFill>
            <a:prstDash val="solid"/>
            <a:round/>
            <a:headEnd type="none" w="med" len="med"/>
            <a:tailEnd type="none" w="med" len="med"/>
          </a:ln>
        </p:spPr>
      </p:cxnSp>
      <p:cxnSp>
        <p:nvCxnSpPr>
          <p:cNvPr id="1688" name="Google Shape;1688;p107"/>
          <p:cNvCxnSpPr>
            <a:stCxn id="1673" idx="3"/>
            <a:endCxn id="1672" idx="6"/>
          </p:cNvCxnSpPr>
          <p:nvPr/>
        </p:nvCxnSpPr>
        <p:spPr>
          <a:xfrm>
            <a:off x="5854275" y="3218825"/>
            <a:ext cx="401100" cy="0"/>
          </a:xfrm>
          <a:prstGeom prst="straightConnector1">
            <a:avLst/>
          </a:prstGeom>
          <a:noFill/>
          <a:ln w="38100" cap="flat" cmpd="sng">
            <a:solidFill>
              <a:schemeClr val="accent1"/>
            </a:solidFill>
            <a:prstDash val="solid"/>
            <a:round/>
            <a:headEnd type="none" w="med" len="med"/>
            <a:tailEnd type="none" w="med" len="med"/>
          </a:ln>
        </p:spPr>
      </p:cxnSp>
      <p:cxnSp>
        <p:nvCxnSpPr>
          <p:cNvPr id="1689" name="Google Shape;1689;p107"/>
          <p:cNvCxnSpPr>
            <a:stCxn id="1672" idx="2"/>
            <a:endCxn id="1674" idx="6"/>
          </p:cNvCxnSpPr>
          <p:nvPr/>
        </p:nvCxnSpPr>
        <p:spPr>
          <a:xfrm>
            <a:off x="7021912" y="3218825"/>
            <a:ext cx="282600" cy="0"/>
          </a:xfrm>
          <a:prstGeom prst="straightConnector1">
            <a:avLst/>
          </a:prstGeom>
          <a:noFill/>
          <a:ln w="38100" cap="flat" cmpd="sng">
            <a:solidFill>
              <a:schemeClr val="accent1"/>
            </a:solidFill>
            <a:prstDash val="solid"/>
            <a:round/>
            <a:headEnd type="none" w="med" len="med"/>
            <a:tailEnd type="none" w="med" len="med"/>
          </a:ln>
        </p:spPr>
      </p:cxnSp>
      <p:cxnSp>
        <p:nvCxnSpPr>
          <p:cNvPr id="1690" name="Google Shape;1690;p107"/>
          <p:cNvCxnSpPr>
            <a:stCxn id="1681" idx="2"/>
            <a:endCxn id="1680" idx="6"/>
          </p:cNvCxnSpPr>
          <p:nvPr/>
        </p:nvCxnSpPr>
        <p:spPr>
          <a:xfrm>
            <a:off x="1839425" y="4096775"/>
            <a:ext cx="282900" cy="0"/>
          </a:xfrm>
          <a:prstGeom prst="straightConnector1">
            <a:avLst/>
          </a:prstGeom>
          <a:noFill/>
          <a:ln w="38100" cap="flat" cmpd="sng">
            <a:solidFill>
              <a:schemeClr val="accent1"/>
            </a:solidFill>
            <a:prstDash val="solid"/>
            <a:round/>
            <a:headEnd type="none" w="med" len="med"/>
            <a:tailEnd type="none" w="med" len="med"/>
          </a:ln>
        </p:spPr>
      </p:cxnSp>
      <p:cxnSp>
        <p:nvCxnSpPr>
          <p:cNvPr id="1691" name="Google Shape;1691;p107"/>
          <p:cNvCxnSpPr>
            <a:stCxn id="1680" idx="2"/>
            <a:endCxn id="1678" idx="1"/>
          </p:cNvCxnSpPr>
          <p:nvPr/>
        </p:nvCxnSpPr>
        <p:spPr>
          <a:xfrm>
            <a:off x="2888750" y="4096775"/>
            <a:ext cx="401100" cy="0"/>
          </a:xfrm>
          <a:prstGeom prst="straightConnector1">
            <a:avLst/>
          </a:prstGeom>
          <a:noFill/>
          <a:ln w="38100" cap="flat" cmpd="sng">
            <a:solidFill>
              <a:schemeClr val="accent1"/>
            </a:solidFill>
            <a:prstDash val="solid"/>
            <a:round/>
            <a:headEnd type="none" w="med" len="med"/>
            <a:tailEnd type="none" w="med" len="med"/>
          </a:ln>
        </p:spPr>
      </p:cxnSp>
      <p:cxnSp>
        <p:nvCxnSpPr>
          <p:cNvPr id="1692" name="Google Shape;1692;p107"/>
          <p:cNvCxnSpPr>
            <a:stCxn id="1678" idx="3"/>
            <a:endCxn id="1677" idx="6"/>
          </p:cNvCxnSpPr>
          <p:nvPr/>
        </p:nvCxnSpPr>
        <p:spPr>
          <a:xfrm>
            <a:off x="5854275" y="4096775"/>
            <a:ext cx="401100" cy="0"/>
          </a:xfrm>
          <a:prstGeom prst="straightConnector1">
            <a:avLst/>
          </a:prstGeom>
          <a:noFill/>
          <a:ln w="38100" cap="flat" cmpd="sng">
            <a:solidFill>
              <a:schemeClr val="accent1"/>
            </a:solidFill>
            <a:prstDash val="solid"/>
            <a:round/>
            <a:headEnd type="none" w="med" len="med"/>
            <a:tailEnd type="none" w="med" len="med"/>
          </a:ln>
        </p:spPr>
      </p:cxnSp>
      <p:cxnSp>
        <p:nvCxnSpPr>
          <p:cNvPr id="1693" name="Google Shape;1693;p107"/>
          <p:cNvCxnSpPr>
            <a:stCxn id="1677" idx="2"/>
            <a:endCxn id="1679" idx="6"/>
          </p:cNvCxnSpPr>
          <p:nvPr/>
        </p:nvCxnSpPr>
        <p:spPr>
          <a:xfrm>
            <a:off x="7021912" y="4096775"/>
            <a:ext cx="282600" cy="0"/>
          </a:xfrm>
          <a:prstGeom prst="straightConnector1">
            <a:avLst/>
          </a:prstGeom>
          <a:noFill/>
          <a:ln w="38100" cap="flat" cmpd="sng">
            <a:solidFill>
              <a:schemeClr val="accent1"/>
            </a:solidFill>
            <a:prstDash val="solid"/>
            <a:round/>
            <a:headEnd type="none" w="med" len="med"/>
            <a:tailEnd type="none" w="med" len="med"/>
          </a:ln>
        </p:spPr>
      </p:cxnSp>
      <p:grpSp>
        <p:nvGrpSpPr>
          <p:cNvPr id="1694" name="Google Shape;1694;p107"/>
          <p:cNvGrpSpPr/>
          <p:nvPr/>
        </p:nvGrpSpPr>
        <p:grpSpPr>
          <a:xfrm>
            <a:off x="2369932" y="3905230"/>
            <a:ext cx="271213" cy="383088"/>
            <a:chOff x="1333682" y="3344330"/>
            <a:chExt cx="271213" cy="383088"/>
          </a:xfrm>
        </p:grpSpPr>
        <p:sp>
          <p:nvSpPr>
            <p:cNvPr id="1695" name="Google Shape;1695;p107"/>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07"/>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07"/>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07"/>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07"/>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07"/>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07"/>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07"/>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07"/>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07"/>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07"/>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6" name="Google Shape;1706;p107"/>
          <p:cNvGrpSpPr/>
          <p:nvPr/>
        </p:nvGrpSpPr>
        <p:grpSpPr>
          <a:xfrm>
            <a:off x="2330867" y="1281818"/>
            <a:ext cx="349354" cy="362223"/>
            <a:chOff x="1297654" y="1504481"/>
            <a:chExt cx="349354" cy="362223"/>
          </a:xfrm>
        </p:grpSpPr>
        <p:sp>
          <p:nvSpPr>
            <p:cNvPr id="1707" name="Google Shape;1707;p107"/>
            <p:cNvSpPr/>
            <p:nvPr/>
          </p:nvSpPr>
          <p:spPr>
            <a:xfrm>
              <a:off x="1297654" y="1504481"/>
              <a:ext cx="349354" cy="362223"/>
            </a:xfrm>
            <a:custGeom>
              <a:avLst/>
              <a:gdLst/>
              <a:ahLst/>
              <a:cxnLst/>
              <a:rect l="l" t="t" r="r" b="b"/>
              <a:pathLst>
                <a:path w="10967" h="11371" extrusionOk="0">
                  <a:moveTo>
                    <a:pt x="6252" y="381"/>
                  </a:moveTo>
                  <a:cubicBezTo>
                    <a:pt x="6799" y="381"/>
                    <a:pt x="7335" y="679"/>
                    <a:pt x="7621" y="1155"/>
                  </a:cubicBezTo>
                  <a:cubicBezTo>
                    <a:pt x="7704" y="1274"/>
                    <a:pt x="7811" y="1655"/>
                    <a:pt x="8240" y="1786"/>
                  </a:cubicBezTo>
                  <a:cubicBezTo>
                    <a:pt x="8157" y="1858"/>
                    <a:pt x="7978" y="2036"/>
                    <a:pt x="7919" y="2108"/>
                  </a:cubicBezTo>
                  <a:cubicBezTo>
                    <a:pt x="7454" y="1870"/>
                    <a:pt x="7335" y="1501"/>
                    <a:pt x="7252" y="1381"/>
                  </a:cubicBezTo>
                  <a:cubicBezTo>
                    <a:pt x="7037" y="1036"/>
                    <a:pt x="6656" y="822"/>
                    <a:pt x="6252" y="822"/>
                  </a:cubicBezTo>
                  <a:lnTo>
                    <a:pt x="4644" y="822"/>
                  </a:lnTo>
                  <a:cubicBezTo>
                    <a:pt x="4239" y="822"/>
                    <a:pt x="3847" y="1036"/>
                    <a:pt x="3644" y="1381"/>
                  </a:cubicBezTo>
                  <a:cubicBezTo>
                    <a:pt x="3537" y="1512"/>
                    <a:pt x="3442" y="1846"/>
                    <a:pt x="3049" y="2072"/>
                  </a:cubicBezTo>
                  <a:lnTo>
                    <a:pt x="3025" y="2036"/>
                  </a:lnTo>
                  <a:lnTo>
                    <a:pt x="2870" y="1893"/>
                  </a:lnTo>
                  <a:cubicBezTo>
                    <a:pt x="2823" y="1846"/>
                    <a:pt x="2763" y="1798"/>
                    <a:pt x="2704" y="1751"/>
                  </a:cubicBezTo>
                  <a:cubicBezTo>
                    <a:pt x="3085" y="1608"/>
                    <a:pt x="3168" y="1310"/>
                    <a:pt x="3275" y="1155"/>
                  </a:cubicBezTo>
                  <a:cubicBezTo>
                    <a:pt x="3549" y="679"/>
                    <a:pt x="4073" y="381"/>
                    <a:pt x="4644" y="381"/>
                  </a:cubicBezTo>
                  <a:close/>
                  <a:moveTo>
                    <a:pt x="2620" y="3703"/>
                  </a:moveTo>
                  <a:lnTo>
                    <a:pt x="2823" y="3894"/>
                  </a:lnTo>
                  <a:cubicBezTo>
                    <a:pt x="2727" y="3989"/>
                    <a:pt x="2632" y="4096"/>
                    <a:pt x="2549" y="4191"/>
                  </a:cubicBezTo>
                  <a:lnTo>
                    <a:pt x="2334" y="3989"/>
                  </a:lnTo>
                  <a:lnTo>
                    <a:pt x="2620" y="3703"/>
                  </a:lnTo>
                  <a:close/>
                  <a:moveTo>
                    <a:pt x="8383" y="3703"/>
                  </a:moveTo>
                  <a:lnTo>
                    <a:pt x="8657" y="3989"/>
                  </a:lnTo>
                  <a:lnTo>
                    <a:pt x="8454" y="4191"/>
                  </a:lnTo>
                  <a:cubicBezTo>
                    <a:pt x="8383" y="4120"/>
                    <a:pt x="8276" y="4001"/>
                    <a:pt x="8169" y="3894"/>
                  </a:cubicBezTo>
                  <a:lnTo>
                    <a:pt x="8383" y="3703"/>
                  </a:lnTo>
                  <a:close/>
                  <a:moveTo>
                    <a:pt x="1727" y="1774"/>
                  </a:moveTo>
                  <a:cubicBezTo>
                    <a:pt x="2394" y="1774"/>
                    <a:pt x="2704" y="2251"/>
                    <a:pt x="2763" y="2286"/>
                  </a:cubicBezTo>
                  <a:cubicBezTo>
                    <a:pt x="2930" y="2453"/>
                    <a:pt x="2977" y="2691"/>
                    <a:pt x="2882" y="2905"/>
                  </a:cubicBezTo>
                  <a:cubicBezTo>
                    <a:pt x="2846" y="3013"/>
                    <a:pt x="2882" y="2965"/>
                    <a:pt x="1763" y="4072"/>
                  </a:cubicBezTo>
                  <a:cubicBezTo>
                    <a:pt x="1656" y="4185"/>
                    <a:pt x="1516" y="4242"/>
                    <a:pt x="1375" y="4242"/>
                  </a:cubicBezTo>
                  <a:cubicBezTo>
                    <a:pt x="1233" y="4242"/>
                    <a:pt x="1090" y="4185"/>
                    <a:pt x="977" y="4072"/>
                  </a:cubicBezTo>
                  <a:lnTo>
                    <a:pt x="834" y="3929"/>
                  </a:lnTo>
                  <a:cubicBezTo>
                    <a:pt x="37" y="3144"/>
                    <a:pt x="572" y="1774"/>
                    <a:pt x="1727" y="1774"/>
                  </a:cubicBezTo>
                  <a:close/>
                  <a:moveTo>
                    <a:pt x="6228" y="1155"/>
                  </a:moveTo>
                  <a:cubicBezTo>
                    <a:pt x="6514" y="1155"/>
                    <a:pt x="6799" y="1310"/>
                    <a:pt x="6930" y="1560"/>
                  </a:cubicBezTo>
                  <a:cubicBezTo>
                    <a:pt x="7026" y="1679"/>
                    <a:pt x="7180" y="2143"/>
                    <a:pt x="7740" y="2429"/>
                  </a:cubicBezTo>
                  <a:cubicBezTo>
                    <a:pt x="7645" y="2727"/>
                    <a:pt x="7716" y="3060"/>
                    <a:pt x="7954" y="3298"/>
                  </a:cubicBezTo>
                  <a:lnTo>
                    <a:pt x="8109" y="3453"/>
                  </a:lnTo>
                  <a:lnTo>
                    <a:pt x="7883" y="3679"/>
                  </a:lnTo>
                  <a:cubicBezTo>
                    <a:pt x="7190" y="3137"/>
                    <a:pt x="6339" y="2857"/>
                    <a:pt x="5480" y="2857"/>
                  </a:cubicBezTo>
                  <a:cubicBezTo>
                    <a:pt x="4980" y="2857"/>
                    <a:pt x="4478" y="2951"/>
                    <a:pt x="4001" y="3144"/>
                  </a:cubicBezTo>
                  <a:cubicBezTo>
                    <a:pt x="3906" y="3167"/>
                    <a:pt x="3870" y="3275"/>
                    <a:pt x="3906" y="3358"/>
                  </a:cubicBezTo>
                  <a:cubicBezTo>
                    <a:pt x="3933" y="3429"/>
                    <a:pt x="3999" y="3467"/>
                    <a:pt x="4065" y="3467"/>
                  </a:cubicBezTo>
                  <a:cubicBezTo>
                    <a:pt x="4088" y="3467"/>
                    <a:pt x="4111" y="3462"/>
                    <a:pt x="4132" y="3453"/>
                  </a:cubicBezTo>
                  <a:cubicBezTo>
                    <a:pt x="4579" y="3277"/>
                    <a:pt x="5034" y="3195"/>
                    <a:pt x="5479" y="3195"/>
                  </a:cubicBezTo>
                  <a:cubicBezTo>
                    <a:pt x="7404" y="3195"/>
                    <a:pt x="9133" y="4736"/>
                    <a:pt x="9133" y="6835"/>
                  </a:cubicBezTo>
                  <a:cubicBezTo>
                    <a:pt x="9133" y="8925"/>
                    <a:pt x="7411" y="10462"/>
                    <a:pt x="5498" y="10462"/>
                  </a:cubicBezTo>
                  <a:cubicBezTo>
                    <a:pt x="5047" y="10462"/>
                    <a:pt x="4585" y="10376"/>
                    <a:pt x="4132" y="10192"/>
                  </a:cubicBezTo>
                  <a:cubicBezTo>
                    <a:pt x="1442" y="9097"/>
                    <a:pt x="1049" y="5346"/>
                    <a:pt x="3585" y="3763"/>
                  </a:cubicBezTo>
                  <a:cubicBezTo>
                    <a:pt x="3656" y="3715"/>
                    <a:pt x="3692" y="3620"/>
                    <a:pt x="3644" y="3525"/>
                  </a:cubicBezTo>
                  <a:cubicBezTo>
                    <a:pt x="3611" y="3476"/>
                    <a:pt x="3551" y="3443"/>
                    <a:pt x="3489" y="3443"/>
                  </a:cubicBezTo>
                  <a:cubicBezTo>
                    <a:pt x="3461" y="3443"/>
                    <a:pt x="3432" y="3450"/>
                    <a:pt x="3406" y="3465"/>
                  </a:cubicBezTo>
                  <a:cubicBezTo>
                    <a:pt x="3299" y="3536"/>
                    <a:pt x="3192" y="3596"/>
                    <a:pt x="3096" y="3691"/>
                  </a:cubicBezTo>
                  <a:lnTo>
                    <a:pt x="2870" y="3465"/>
                  </a:lnTo>
                  <a:cubicBezTo>
                    <a:pt x="2942" y="3382"/>
                    <a:pt x="3287" y="3167"/>
                    <a:pt x="3287" y="2679"/>
                  </a:cubicBezTo>
                  <a:cubicBezTo>
                    <a:pt x="3287" y="2572"/>
                    <a:pt x="3275" y="2465"/>
                    <a:pt x="3227" y="2370"/>
                  </a:cubicBezTo>
                  <a:cubicBezTo>
                    <a:pt x="3704" y="2084"/>
                    <a:pt x="3835" y="1691"/>
                    <a:pt x="3930" y="1560"/>
                  </a:cubicBezTo>
                  <a:cubicBezTo>
                    <a:pt x="4073" y="1310"/>
                    <a:pt x="4347" y="1155"/>
                    <a:pt x="4620" y="1155"/>
                  </a:cubicBezTo>
                  <a:close/>
                  <a:moveTo>
                    <a:pt x="2811" y="9752"/>
                  </a:moveTo>
                  <a:cubicBezTo>
                    <a:pt x="3037" y="9954"/>
                    <a:pt x="3287" y="10133"/>
                    <a:pt x="3549" y="10287"/>
                  </a:cubicBezTo>
                  <a:lnTo>
                    <a:pt x="2906" y="10942"/>
                  </a:lnTo>
                  <a:cubicBezTo>
                    <a:pt x="2817" y="11031"/>
                    <a:pt x="2701" y="11076"/>
                    <a:pt x="2585" y="11076"/>
                  </a:cubicBezTo>
                  <a:cubicBezTo>
                    <a:pt x="2468" y="11076"/>
                    <a:pt x="2352" y="11031"/>
                    <a:pt x="2263" y="10942"/>
                  </a:cubicBezTo>
                  <a:cubicBezTo>
                    <a:pt x="2084" y="10764"/>
                    <a:pt x="2084" y="10478"/>
                    <a:pt x="2263" y="10299"/>
                  </a:cubicBezTo>
                  <a:lnTo>
                    <a:pt x="2811" y="9752"/>
                  </a:lnTo>
                  <a:close/>
                  <a:moveTo>
                    <a:pt x="8204" y="9752"/>
                  </a:moveTo>
                  <a:lnTo>
                    <a:pt x="8752" y="10299"/>
                  </a:lnTo>
                  <a:cubicBezTo>
                    <a:pt x="8931" y="10478"/>
                    <a:pt x="8931" y="10764"/>
                    <a:pt x="8752" y="10942"/>
                  </a:cubicBezTo>
                  <a:cubicBezTo>
                    <a:pt x="8663" y="11031"/>
                    <a:pt x="8547" y="11076"/>
                    <a:pt x="8430" y="11076"/>
                  </a:cubicBezTo>
                  <a:cubicBezTo>
                    <a:pt x="8314" y="11076"/>
                    <a:pt x="8198" y="11031"/>
                    <a:pt x="8109" y="10942"/>
                  </a:cubicBezTo>
                  <a:lnTo>
                    <a:pt x="7454" y="10287"/>
                  </a:lnTo>
                  <a:cubicBezTo>
                    <a:pt x="7740" y="10121"/>
                    <a:pt x="7978" y="9954"/>
                    <a:pt x="8204" y="9752"/>
                  </a:cubicBezTo>
                  <a:close/>
                  <a:moveTo>
                    <a:pt x="4644" y="0"/>
                  </a:moveTo>
                  <a:cubicBezTo>
                    <a:pt x="3978" y="0"/>
                    <a:pt x="3335" y="358"/>
                    <a:pt x="2989" y="929"/>
                  </a:cubicBezTo>
                  <a:lnTo>
                    <a:pt x="2858" y="1167"/>
                  </a:lnTo>
                  <a:cubicBezTo>
                    <a:pt x="2693" y="1433"/>
                    <a:pt x="2436" y="1452"/>
                    <a:pt x="2316" y="1452"/>
                  </a:cubicBezTo>
                  <a:cubicBezTo>
                    <a:pt x="2296" y="1452"/>
                    <a:pt x="2280" y="1451"/>
                    <a:pt x="2269" y="1451"/>
                  </a:cubicBezTo>
                  <a:cubicBezTo>
                    <a:pt x="2260" y="1451"/>
                    <a:pt x="2254" y="1452"/>
                    <a:pt x="2251" y="1453"/>
                  </a:cubicBezTo>
                  <a:cubicBezTo>
                    <a:pt x="2091" y="1402"/>
                    <a:pt x="1925" y="1376"/>
                    <a:pt x="1760" y="1376"/>
                  </a:cubicBezTo>
                  <a:cubicBezTo>
                    <a:pt x="1350" y="1376"/>
                    <a:pt x="943" y="1535"/>
                    <a:pt x="620" y="1858"/>
                  </a:cubicBezTo>
                  <a:cubicBezTo>
                    <a:pt x="1" y="2477"/>
                    <a:pt x="1" y="3489"/>
                    <a:pt x="620" y="4132"/>
                  </a:cubicBezTo>
                  <a:cubicBezTo>
                    <a:pt x="715" y="4191"/>
                    <a:pt x="918" y="4537"/>
                    <a:pt x="1394" y="4537"/>
                  </a:cubicBezTo>
                  <a:cubicBezTo>
                    <a:pt x="1846" y="4537"/>
                    <a:pt x="2073" y="4227"/>
                    <a:pt x="2108" y="4191"/>
                  </a:cubicBezTo>
                  <a:lnTo>
                    <a:pt x="2334" y="4418"/>
                  </a:lnTo>
                  <a:cubicBezTo>
                    <a:pt x="1144" y="6025"/>
                    <a:pt x="1370" y="8192"/>
                    <a:pt x="2585" y="9466"/>
                  </a:cubicBezTo>
                  <a:lnTo>
                    <a:pt x="2037" y="10013"/>
                  </a:lnTo>
                  <a:cubicBezTo>
                    <a:pt x="1549" y="10502"/>
                    <a:pt x="1894" y="11371"/>
                    <a:pt x="2608" y="11371"/>
                  </a:cubicBezTo>
                  <a:cubicBezTo>
                    <a:pt x="2811" y="11371"/>
                    <a:pt x="3001" y="11287"/>
                    <a:pt x="3168" y="11133"/>
                  </a:cubicBezTo>
                  <a:lnTo>
                    <a:pt x="3894" y="10394"/>
                  </a:lnTo>
                  <a:cubicBezTo>
                    <a:pt x="4403" y="10628"/>
                    <a:pt x="4958" y="10747"/>
                    <a:pt x="5518" y="10747"/>
                  </a:cubicBezTo>
                  <a:cubicBezTo>
                    <a:pt x="6071" y="10747"/>
                    <a:pt x="6630" y="10631"/>
                    <a:pt x="7157" y="10394"/>
                  </a:cubicBezTo>
                  <a:lnTo>
                    <a:pt x="7883" y="11133"/>
                  </a:lnTo>
                  <a:cubicBezTo>
                    <a:pt x="8038" y="11276"/>
                    <a:pt x="8240" y="11371"/>
                    <a:pt x="8454" y="11371"/>
                  </a:cubicBezTo>
                  <a:cubicBezTo>
                    <a:pt x="9157" y="11371"/>
                    <a:pt x="9514" y="10514"/>
                    <a:pt x="9014" y="10013"/>
                  </a:cubicBezTo>
                  <a:lnTo>
                    <a:pt x="8466" y="9466"/>
                  </a:lnTo>
                  <a:cubicBezTo>
                    <a:pt x="9752" y="8061"/>
                    <a:pt x="9871" y="5953"/>
                    <a:pt x="8716" y="4418"/>
                  </a:cubicBezTo>
                  <a:lnTo>
                    <a:pt x="8942" y="4191"/>
                  </a:lnTo>
                  <a:cubicBezTo>
                    <a:pt x="8990" y="4239"/>
                    <a:pt x="9192" y="4537"/>
                    <a:pt x="9657" y="4537"/>
                  </a:cubicBezTo>
                  <a:cubicBezTo>
                    <a:pt x="9895" y="4537"/>
                    <a:pt x="10121" y="4441"/>
                    <a:pt x="10288" y="4287"/>
                  </a:cubicBezTo>
                  <a:cubicBezTo>
                    <a:pt x="10300" y="4251"/>
                    <a:pt x="10967" y="3775"/>
                    <a:pt x="10859" y="2858"/>
                  </a:cubicBezTo>
                  <a:cubicBezTo>
                    <a:pt x="10848" y="2770"/>
                    <a:pt x="10786" y="2702"/>
                    <a:pt x="10701" y="2702"/>
                  </a:cubicBezTo>
                  <a:cubicBezTo>
                    <a:pt x="10695" y="2702"/>
                    <a:pt x="10688" y="2702"/>
                    <a:pt x="10681" y="2703"/>
                  </a:cubicBezTo>
                  <a:cubicBezTo>
                    <a:pt x="10597" y="2727"/>
                    <a:pt x="10526" y="2798"/>
                    <a:pt x="10538" y="2882"/>
                  </a:cubicBezTo>
                  <a:cubicBezTo>
                    <a:pt x="10609" y="3632"/>
                    <a:pt x="10074" y="4001"/>
                    <a:pt x="10026" y="4060"/>
                  </a:cubicBezTo>
                  <a:cubicBezTo>
                    <a:pt x="9922" y="4164"/>
                    <a:pt x="9777" y="4221"/>
                    <a:pt x="9630" y="4221"/>
                  </a:cubicBezTo>
                  <a:cubicBezTo>
                    <a:pt x="9491" y="4221"/>
                    <a:pt x="9350" y="4170"/>
                    <a:pt x="9240" y="4060"/>
                  </a:cubicBezTo>
                  <a:lnTo>
                    <a:pt x="8228" y="3048"/>
                  </a:lnTo>
                  <a:cubicBezTo>
                    <a:pt x="8002" y="2822"/>
                    <a:pt x="8026" y="2477"/>
                    <a:pt x="8228" y="2263"/>
                  </a:cubicBezTo>
                  <a:cubicBezTo>
                    <a:pt x="8300" y="2203"/>
                    <a:pt x="8621" y="1739"/>
                    <a:pt x="9276" y="1739"/>
                  </a:cubicBezTo>
                  <a:cubicBezTo>
                    <a:pt x="9716" y="1739"/>
                    <a:pt x="10109" y="1965"/>
                    <a:pt x="10324" y="2298"/>
                  </a:cubicBezTo>
                  <a:cubicBezTo>
                    <a:pt x="10353" y="2350"/>
                    <a:pt x="10406" y="2379"/>
                    <a:pt x="10462" y="2379"/>
                  </a:cubicBezTo>
                  <a:cubicBezTo>
                    <a:pt x="10495" y="2379"/>
                    <a:pt x="10530" y="2368"/>
                    <a:pt x="10562" y="2346"/>
                  </a:cubicBezTo>
                  <a:cubicBezTo>
                    <a:pt x="10645" y="2298"/>
                    <a:pt x="10669" y="2203"/>
                    <a:pt x="10609" y="2108"/>
                  </a:cubicBezTo>
                  <a:cubicBezTo>
                    <a:pt x="10297" y="1640"/>
                    <a:pt x="9787" y="1384"/>
                    <a:pt x="9254" y="1384"/>
                  </a:cubicBezTo>
                  <a:cubicBezTo>
                    <a:pt x="9095" y="1384"/>
                    <a:pt x="8934" y="1406"/>
                    <a:pt x="8776" y="1453"/>
                  </a:cubicBezTo>
                  <a:lnTo>
                    <a:pt x="8526" y="1453"/>
                  </a:lnTo>
                  <a:cubicBezTo>
                    <a:pt x="8335" y="1453"/>
                    <a:pt x="8145" y="1358"/>
                    <a:pt x="8038" y="1167"/>
                  </a:cubicBezTo>
                  <a:lnTo>
                    <a:pt x="7907" y="929"/>
                  </a:lnTo>
                  <a:cubicBezTo>
                    <a:pt x="7561" y="358"/>
                    <a:pt x="6918" y="0"/>
                    <a:pt x="62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07"/>
            <p:cNvSpPr/>
            <p:nvPr/>
          </p:nvSpPr>
          <p:spPr>
            <a:xfrm>
              <a:off x="1354930" y="1618713"/>
              <a:ext cx="224960" cy="206516"/>
            </a:xfrm>
            <a:custGeom>
              <a:avLst/>
              <a:gdLst/>
              <a:ahLst/>
              <a:cxnLst/>
              <a:rect l="l" t="t" r="r" b="b"/>
              <a:pathLst>
                <a:path w="7062" h="6483" extrusionOk="0">
                  <a:moveTo>
                    <a:pt x="3753" y="1"/>
                  </a:moveTo>
                  <a:cubicBezTo>
                    <a:pt x="2094" y="1"/>
                    <a:pt x="465" y="1260"/>
                    <a:pt x="465" y="3249"/>
                  </a:cubicBezTo>
                  <a:cubicBezTo>
                    <a:pt x="465" y="5198"/>
                    <a:pt x="2076" y="6483"/>
                    <a:pt x="3742" y="6483"/>
                  </a:cubicBezTo>
                  <a:cubicBezTo>
                    <a:pt x="4589" y="6483"/>
                    <a:pt x="5450" y="6150"/>
                    <a:pt x="6121" y="5404"/>
                  </a:cubicBezTo>
                  <a:cubicBezTo>
                    <a:pt x="6347" y="5165"/>
                    <a:pt x="6513" y="4880"/>
                    <a:pt x="6656" y="4582"/>
                  </a:cubicBezTo>
                  <a:cubicBezTo>
                    <a:pt x="6704" y="4487"/>
                    <a:pt x="6656" y="4403"/>
                    <a:pt x="6561" y="4356"/>
                  </a:cubicBezTo>
                  <a:cubicBezTo>
                    <a:pt x="6540" y="4347"/>
                    <a:pt x="6518" y="4342"/>
                    <a:pt x="6496" y="4342"/>
                  </a:cubicBezTo>
                  <a:cubicBezTo>
                    <a:pt x="6433" y="4342"/>
                    <a:pt x="6373" y="4380"/>
                    <a:pt x="6347" y="4451"/>
                  </a:cubicBezTo>
                  <a:cubicBezTo>
                    <a:pt x="5882" y="5463"/>
                    <a:pt x="4858" y="6142"/>
                    <a:pt x="3704" y="6142"/>
                  </a:cubicBezTo>
                  <a:cubicBezTo>
                    <a:pt x="1358" y="6142"/>
                    <a:pt x="1" y="3499"/>
                    <a:pt x="1322" y="1594"/>
                  </a:cubicBezTo>
                  <a:cubicBezTo>
                    <a:pt x="1903" y="762"/>
                    <a:pt x="2811" y="339"/>
                    <a:pt x="3721" y="339"/>
                  </a:cubicBezTo>
                  <a:cubicBezTo>
                    <a:pt x="4621" y="339"/>
                    <a:pt x="5522" y="753"/>
                    <a:pt x="6109" y="1594"/>
                  </a:cubicBezTo>
                  <a:cubicBezTo>
                    <a:pt x="6561" y="2260"/>
                    <a:pt x="6716" y="3082"/>
                    <a:pt x="6549" y="3844"/>
                  </a:cubicBezTo>
                  <a:cubicBezTo>
                    <a:pt x="6537" y="3927"/>
                    <a:pt x="6597" y="4022"/>
                    <a:pt x="6680" y="4034"/>
                  </a:cubicBezTo>
                  <a:cubicBezTo>
                    <a:pt x="6688" y="4035"/>
                    <a:pt x="6696" y="4036"/>
                    <a:pt x="6704" y="4036"/>
                  </a:cubicBezTo>
                  <a:cubicBezTo>
                    <a:pt x="6789" y="4036"/>
                    <a:pt x="6861" y="3980"/>
                    <a:pt x="6883" y="3903"/>
                  </a:cubicBezTo>
                  <a:cubicBezTo>
                    <a:pt x="7061" y="3046"/>
                    <a:pt x="6894" y="2141"/>
                    <a:pt x="6359" y="1379"/>
                  </a:cubicBezTo>
                  <a:cubicBezTo>
                    <a:pt x="5689" y="426"/>
                    <a:pt x="4716" y="1"/>
                    <a:pt x="37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07"/>
            <p:cNvSpPr/>
            <p:nvPr/>
          </p:nvSpPr>
          <p:spPr>
            <a:xfrm>
              <a:off x="1453553" y="1643305"/>
              <a:ext cx="73235" cy="141436"/>
            </a:xfrm>
            <a:custGeom>
              <a:avLst/>
              <a:gdLst/>
              <a:ahLst/>
              <a:cxnLst/>
              <a:rect l="l" t="t" r="r" b="b"/>
              <a:pathLst>
                <a:path w="2299" h="4440" extrusionOk="0">
                  <a:moveTo>
                    <a:pt x="572" y="345"/>
                  </a:moveTo>
                  <a:cubicBezTo>
                    <a:pt x="703" y="345"/>
                    <a:pt x="810" y="441"/>
                    <a:pt x="810" y="583"/>
                  </a:cubicBezTo>
                  <a:lnTo>
                    <a:pt x="810" y="2191"/>
                  </a:lnTo>
                  <a:cubicBezTo>
                    <a:pt x="727" y="2155"/>
                    <a:pt x="640" y="2137"/>
                    <a:pt x="555" y="2137"/>
                  </a:cubicBezTo>
                  <a:cubicBezTo>
                    <a:pt x="471" y="2137"/>
                    <a:pt x="387" y="2155"/>
                    <a:pt x="310" y="2191"/>
                  </a:cubicBezTo>
                  <a:lnTo>
                    <a:pt x="310" y="583"/>
                  </a:lnTo>
                  <a:lnTo>
                    <a:pt x="334" y="583"/>
                  </a:lnTo>
                  <a:cubicBezTo>
                    <a:pt x="334" y="452"/>
                    <a:pt x="429" y="345"/>
                    <a:pt x="572" y="345"/>
                  </a:cubicBezTo>
                  <a:close/>
                  <a:moveTo>
                    <a:pt x="610" y="2488"/>
                  </a:moveTo>
                  <a:cubicBezTo>
                    <a:pt x="726" y="2488"/>
                    <a:pt x="736" y="2510"/>
                    <a:pt x="1905" y="3703"/>
                  </a:cubicBezTo>
                  <a:cubicBezTo>
                    <a:pt x="1977" y="3798"/>
                    <a:pt x="1977" y="3941"/>
                    <a:pt x="1893" y="4036"/>
                  </a:cubicBezTo>
                  <a:cubicBezTo>
                    <a:pt x="1846" y="4078"/>
                    <a:pt x="1783" y="4099"/>
                    <a:pt x="1721" y="4099"/>
                  </a:cubicBezTo>
                  <a:cubicBezTo>
                    <a:pt x="1658" y="4099"/>
                    <a:pt x="1596" y="4078"/>
                    <a:pt x="1548" y="4036"/>
                  </a:cubicBezTo>
                  <a:lnTo>
                    <a:pt x="417" y="2905"/>
                  </a:lnTo>
                  <a:cubicBezTo>
                    <a:pt x="274" y="2750"/>
                    <a:pt x="369" y="2488"/>
                    <a:pt x="596" y="2488"/>
                  </a:cubicBezTo>
                  <a:cubicBezTo>
                    <a:pt x="600" y="2488"/>
                    <a:pt x="605" y="2488"/>
                    <a:pt x="610" y="2488"/>
                  </a:cubicBezTo>
                  <a:close/>
                  <a:moveTo>
                    <a:pt x="584" y="0"/>
                  </a:moveTo>
                  <a:cubicBezTo>
                    <a:pt x="250" y="0"/>
                    <a:pt x="0" y="274"/>
                    <a:pt x="0" y="583"/>
                  </a:cubicBezTo>
                  <a:lnTo>
                    <a:pt x="0" y="2715"/>
                  </a:lnTo>
                  <a:cubicBezTo>
                    <a:pt x="0" y="2858"/>
                    <a:pt x="60" y="3024"/>
                    <a:pt x="167" y="3131"/>
                  </a:cubicBezTo>
                  <a:cubicBezTo>
                    <a:pt x="1322" y="4262"/>
                    <a:pt x="1310" y="4334"/>
                    <a:pt x="1524" y="4405"/>
                  </a:cubicBezTo>
                  <a:cubicBezTo>
                    <a:pt x="1589" y="4428"/>
                    <a:pt x="1655" y="4439"/>
                    <a:pt x="1720" y="4439"/>
                  </a:cubicBezTo>
                  <a:cubicBezTo>
                    <a:pt x="2023" y="4439"/>
                    <a:pt x="2298" y="4201"/>
                    <a:pt x="2298" y="3858"/>
                  </a:cubicBezTo>
                  <a:cubicBezTo>
                    <a:pt x="2298" y="3703"/>
                    <a:pt x="2227" y="3572"/>
                    <a:pt x="2132" y="3453"/>
                  </a:cubicBezTo>
                  <a:lnTo>
                    <a:pt x="1167" y="2488"/>
                  </a:lnTo>
                  <a:lnTo>
                    <a:pt x="1167" y="583"/>
                  </a:lnTo>
                  <a:cubicBezTo>
                    <a:pt x="1167" y="250"/>
                    <a:pt x="893" y="0"/>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107"/>
          <p:cNvGrpSpPr/>
          <p:nvPr/>
        </p:nvGrpSpPr>
        <p:grpSpPr>
          <a:xfrm>
            <a:off x="2333905" y="2169621"/>
            <a:ext cx="343269" cy="342505"/>
            <a:chOff x="1745217" y="1515471"/>
            <a:chExt cx="343269" cy="342505"/>
          </a:xfrm>
        </p:grpSpPr>
        <p:sp>
          <p:nvSpPr>
            <p:cNvPr id="1711" name="Google Shape;1711;p107"/>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07"/>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07"/>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07"/>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5" name="Google Shape;1715;p107"/>
          <p:cNvSpPr/>
          <p:nvPr/>
        </p:nvSpPr>
        <p:spPr>
          <a:xfrm>
            <a:off x="2332014" y="3040178"/>
            <a:ext cx="347060" cy="357286"/>
          </a:xfrm>
          <a:custGeom>
            <a:avLst/>
            <a:gdLst/>
            <a:ahLst/>
            <a:cxnLst/>
            <a:rect l="l" t="t" r="r" b="b"/>
            <a:pathLst>
              <a:path w="10895" h="11216" extrusionOk="0">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sp>
        <p:nvSpPr>
          <p:cNvPr id="1720" name="Google Shape;1720;p108"/>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INFOGRAPHICS</a:t>
            </a:r>
            <a:endParaRPr/>
          </a:p>
        </p:txBody>
      </p:sp>
      <p:sp>
        <p:nvSpPr>
          <p:cNvPr id="1721" name="Google Shape;1721;p108"/>
          <p:cNvSpPr/>
          <p:nvPr/>
        </p:nvSpPr>
        <p:spPr>
          <a:xfrm>
            <a:off x="771075" y="2947775"/>
            <a:ext cx="1708800" cy="1215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Neptune is the farthest planet from the Sun</a:t>
            </a:r>
            <a:endParaRPr/>
          </a:p>
        </p:txBody>
      </p:sp>
      <p:sp>
        <p:nvSpPr>
          <p:cNvPr id="1722" name="Google Shape;1722;p108"/>
          <p:cNvSpPr/>
          <p:nvPr/>
        </p:nvSpPr>
        <p:spPr>
          <a:xfrm>
            <a:off x="2735425" y="2934666"/>
            <a:ext cx="1708800" cy="1215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Saturn is a gas giant and has several rings</a:t>
            </a:r>
            <a:endParaRPr/>
          </a:p>
        </p:txBody>
      </p:sp>
      <p:sp>
        <p:nvSpPr>
          <p:cNvPr id="1723" name="Google Shape;1723;p108"/>
          <p:cNvSpPr/>
          <p:nvPr/>
        </p:nvSpPr>
        <p:spPr>
          <a:xfrm>
            <a:off x="4699775" y="2932988"/>
            <a:ext cx="1708800" cy="1215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Jupiter is the biggest planet of them all</a:t>
            </a:r>
            <a:endParaRPr/>
          </a:p>
        </p:txBody>
      </p:sp>
      <p:sp>
        <p:nvSpPr>
          <p:cNvPr id="1724" name="Google Shape;1724;p108"/>
          <p:cNvSpPr/>
          <p:nvPr/>
        </p:nvSpPr>
        <p:spPr>
          <a:xfrm>
            <a:off x="6664125" y="2947763"/>
            <a:ext cx="1708800" cy="1215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Despite being red, Mars is a very cold place</a:t>
            </a:r>
            <a:endParaRPr/>
          </a:p>
        </p:txBody>
      </p:sp>
      <p:sp>
        <p:nvSpPr>
          <p:cNvPr id="1725" name="Google Shape;1725;p108"/>
          <p:cNvSpPr/>
          <p:nvPr/>
        </p:nvSpPr>
        <p:spPr>
          <a:xfrm flipH="1">
            <a:off x="1242225" y="1854400"/>
            <a:ext cx="766500" cy="766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500">
              <a:solidFill>
                <a:schemeClr val="lt1"/>
              </a:solidFill>
              <a:latin typeface="Montserrat ExtraBold"/>
              <a:ea typeface="Montserrat ExtraBold"/>
              <a:cs typeface="Montserrat ExtraBold"/>
              <a:sym typeface="Montserrat ExtraBold"/>
            </a:endParaRPr>
          </a:p>
        </p:txBody>
      </p:sp>
      <p:sp>
        <p:nvSpPr>
          <p:cNvPr id="1726" name="Google Shape;1726;p108"/>
          <p:cNvSpPr/>
          <p:nvPr/>
        </p:nvSpPr>
        <p:spPr>
          <a:xfrm flipH="1">
            <a:off x="3206575" y="1854400"/>
            <a:ext cx="766500" cy="766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500">
              <a:solidFill>
                <a:schemeClr val="lt1"/>
              </a:solidFill>
              <a:latin typeface="Montserrat ExtraBold"/>
              <a:ea typeface="Montserrat ExtraBold"/>
              <a:cs typeface="Montserrat ExtraBold"/>
              <a:sym typeface="Montserrat ExtraBold"/>
            </a:endParaRPr>
          </a:p>
        </p:txBody>
      </p:sp>
      <p:sp>
        <p:nvSpPr>
          <p:cNvPr id="1727" name="Google Shape;1727;p108"/>
          <p:cNvSpPr/>
          <p:nvPr/>
        </p:nvSpPr>
        <p:spPr>
          <a:xfrm flipH="1">
            <a:off x="5170925" y="1854400"/>
            <a:ext cx="766500" cy="766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500">
              <a:solidFill>
                <a:schemeClr val="lt1"/>
              </a:solidFill>
              <a:latin typeface="Montserrat ExtraBold"/>
              <a:ea typeface="Montserrat ExtraBold"/>
              <a:cs typeface="Montserrat ExtraBold"/>
              <a:sym typeface="Montserrat ExtraBold"/>
            </a:endParaRPr>
          </a:p>
        </p:txBody>
      </p:sp>
      <p:sp>
        <p:nvSpPr>
          <p:cNvPr id="1728" name="Google Shape;1728;p108"/>
          <p:cNvSpPr/>
          <p:nvPr/>
        </p:nvSpPr>
        <p:spPr>
          <a:xfrm flipH="1">
            <a:off x="7135275" y="1854400"/>
            <a:ext cx="766500" cy="766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500">
              <a:solidFill>
                <a:schemeClr val="lt1"/>
              </a:solidFill>
              <a:latin typeface="Montserrat ExtraBold"/>
              <a:ea typeface="Montserrat ExtraBold"/>
              <a:cs typeface="Montserrat ExtraBold"/>
              <a:sym typeface="Montserrat ExtraBold"/>
            </a:endParaRPr>
          </a:p>
        </p:txBody>
      </p:sp>
      <p:sp>
        <p:nvSpPr>
          <p:cNvPr id="1729" name="Google Shape;1729;p108"/>
          <p:cNvSpPr txBox="1"/>
          <p:nvPr/>
        </p:nvSpPr>
        <p:spPr>
          <a:xfrm>
            <a:off x="1080075" y="1388363"/>
            <a:ext cx="10908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a:t>
            </a:r>
            <a:endParaRPr sz="3000">
              <a:solidFill>
                <a:schemeClr val="accent2"/>
              </a:solidFill>
              <a:latin typeface="Montserrat ExtraBold"/>
              <a:ea typeface="Montserrat ExtraBold"/>
              <a:cs typeface="Montserrat ExtraBold"/>
              <a:sym typeface="Montserrat ExtraBold"/>
            </a:endParaRPr>
          </a:p>
        </p:txBody>
      </p:sp>
      <p:sp>
        <p:nvSpPr>
          <p:cNvPr id="1730" name="Google Shape;1730;p108"/>
          <p:cNvSpPr txBox="1"/>
          <p:nvPr/>
        </p:nvSpPr>
        <p:spPr>
          <a:xfrm>
            <a:off x="3044425" y="1388363"/>
            <a:ext cx="10908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a:t>
            </a:r>
            <a:endParaRPr sz="3000">
              <a:solidFill>
                <a:schemeClr val="accent2"/>
              </a:solidFill>
              <a:latin typeface="Montserrat ExtraBold"/>
              <a:ea typeface="Montserrat ExtraBold"/>
              <a:cs typeface="Montserrat ExtraBold"/>
              <a:sym typeface="Montserrat ExtraBold"/>
            </a:endParaRPr>
          </a:p>
        </p:txBody>
      </p:sp>
      <p:sp>
        <p:nvSpPr>
          <p:cNvPr id="1731" name="Google Shape;1731;p108"/>
          <p:cNvSpPr txBox="1"/>
          <p:nvPr/>
        </p:nvSpPr>
        <p:spPr>
          <a:xfrm>
            <a:off x="5008775" y="1388363"/>
            <a:ext cx="10908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a:t>
            </a:r>
            <a:endParaRPr sz="3000">
              <a:solidFill>
                <a:schemeClr val="accent2"/>
              </a:solidFill>
              <a:latin typeface="Montserrat ExtraBold"/>
              <a:ea typeface="Montserrat ExtraBold"/>
              <a:cs typeface="Montserrat ExtraBold"/>
              <a:sym typeface="Montserrat ExtraBold"/>
            </a:endParaRPr>
          </a:p>
        </p:txBody>
      </p:sp>
      <p:sp>
        <p:nvSpPr>
          <p:cNvPr id="1732" name="Google Shape;1732;p108"/>
          <p:cNvSpPr txBox="1"/>
          <p:nvPr/>
        </p:nvSpPr>
        <p:spPr>
          <a:xfrm>
            <a:off x="6973125" y="1388363"/>
            <a:ext cx="10908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a:t>
            </a:r>
            <a:endParaRPr sz="3000">
              <a:solidFill>
                <a:schemeClr val="accent2"/>
              </a:solidFill>
              <a:latin typeface="Montserrat ExtraBold"/>
              <a:ea typeface="Montserrat ExtraBold"/>
              <a:cs typeface="Montserrat ExtraBold"/>
              <a:sym typeface="Montserrat ExtraBold"/>
            </a:endParaRPr>
          </a:p>
        </p:txBody>
      </p:sp>
      <p:cxnSp>
        <p:nvCxnSpPr>
          <p:cNvPr id="1733" name="Google Shape;1733;p108"/>
          <p:cNvCxnSpPr>
            <a:stCxn id="1725" idx="4"/>
            <a:endCxn id="1721" idx="0"/>
          </p:cNvCxnSpPr>
          <p:nvPr/>
        </p:nvCxnSpPr>
        <p:spPr>
          <a:xfrm rot="-5400000" flipH="1">
            <a:off x="1462275" y="2784100"/>
            <a:ext cx="327000" cy="600"/>
          </a:xfrm>
          <a:prstGeom prst="bentConnector3">
            <a:avLst>
              <a:gd name="adj1" fmla="val 49981"/>
            </a:avLst>
          </a:prstGeom>
          <a:noFill/>
          <a:ln w="38100" cap="flat" cmpd="sng">
            <a:solidFill>
              <a:schemeClr val="lt2"/>
            </a:solidFill>
            <a:prstDash val="solid"/>
            <a:round/>
            <a:headEnd type="none" w="med" len="med"/>
            <a:tailEnd type="none" w="med" len="med"/>
          </a:ln>
        </p:spPr>
      </p:cxnSp>
      <p:cxnSp>
        <p:nvCxnSpPr>
          <p:cNvPr id="1734" name="Google Shape;1734;p108"/>
          <p:cNvCxnSpPr>
            <a:stCxn id="1725" idx="2"/>
            <a:endCxn id="1726" idx="6"/>
          </p:cNvCxnSpPr>
          <p:nvPr/>
        </p:nvCxnSpPr>
        <p:spPr>
          <a:xfrm>
            <a:off x="2008725" y="2237650"/>
            <a:ext cx="1197900" cy="600"/>
          </a:xfrm>
          <a:prstGeom prst="bentConnector3">
            <a:avLst>
              <a:gd name="adj1" fmla="val 49998"/>
            </a:avLst>
          </a:prstGeom>
          <a:noFill/>
          <a:ln w="38100" cap="flat" cmpd="sng">
            <a:solidFill>
              <a:schemeClr val="lt2"/>
            </a:solidFill>
            <a:prstDash val="solid"/>
            <a:round/>
            <a:headEnd type="none" w="med" len="med"/>
            <a:tailEnd type="none" w="med" len="med"/>
          </a:ln>
        </p:spPr>
      </p:cxnSp>
      <p:cxnSp>
        <p:nvCxnSpPr>
          <p:cNvPr id="1735" name="Google Shape;1735;p108"/>
          <p:cNvCxnSpPr>
            <a:stCxn id="1726" idx="2"/>
            <a:endCxn id="1727" idx="6"/>
          </p:cNvCxnSpPr>
          <p:nvPr/>
        </p:nvCxnSpPr>
        <p:spPr>
          <a:xfrm>
            <a:off x="3973075" y="2237650"/>
            <a:ext cx="1197900" cy="600"/>
          </a:xfrm>
          <a:prstGeom prst="bentConnector3">
            <a:avLst>
              <a:gd name="adj1" fmla="val 49998"/>
            </a:avLst>
          </a:prstGeom>
          <a:noFill/>
          <a:ln w="38100" cap="flat" cmpd="sng">
            <a:solidFill>
              <a:schemeClr val="lt2"/>
            </a:solidFill>
            <a:prstDash val="solid"/>
            <a:round/>
            <a:headEnd type="none" w="med" len="med"/>
            <a:tailEnd type="none" w="med" len="med"/>
          </a:ln>
        </p:spPr>
      </p:cxnSp>
      <p:cxnSp>
        <p:nvCxnSpPr>
          <p:cNvPr id="1736" name="Google Shape;1736;p108"/>
          <p:cNvCxnSpPr>
            <a:stCxn id="1727" idx="2"/>
            <a:endCxn id="1728" idx="6"/>
          </p:cNvCxnSpPr>
          <p:nvPr/>
        </p:nvCxnSpPr>
        <p:spPr>
          <a:xfrm>
            <a:off x="5937425" y="2237650"/>
            <a:ext cx="1197900" cy="600"/>
          </a:xfrm>
          <a:prstGeom prst="bentConnector3">
            <a:avLst>
              <a:gd name="adj1" fmla="val 49998"/>
            </a:avLst>
          </a:prstGeom>
          <a:noFill/>
          <a:ln w="38100" cap="flat" cmpd="sng">
            <a:solidFill>
              <a:schemeClr val="lt2"/>
            </a:solidFill>
            <a:prstDash val="solid"/>
            <a:round/>
            <a:headEnd type="none" w="med" len="med"/>
            <a:tailEnd type="none" w="med" len="med"/>
          </a:ln>
        </p:spPr>
      </p:cxnSp>
      <p:cxnSp>
        <p:nvCxnSpPr>
          <p:cNvPr id="1737" name="Google Shape;1737;p108"/>
          <p:cNvCxnSpPr>
            <a:stCxn id="1726" idx="4"/>
            <a:endCxn id="1722" idx="0"/>
          </p:cNvCxnSpPr>
          <p:nvPr/>
        </p:nvCxnSpPr>
        <p:spPr>
          <a:xfrm rot="-5400000" flipH="1">
            <a:off x="3433225" y="2777500"/>
            <a:ext cx="313800" cy="600"/>
          </a:xfrm>
          <a:prstGeom prst="bentConnector3">
            <a:avLst>
              <a:gd name="adj1" fmla="val 49995"/>
            </a:avLst>
          </a:prstGeom>
          <a:noFill/>
          <a:ln w="38100" cap="flat" cmpd="sng">
            <a:solidFill>
              <a:schemeClr val="lt2"/>
            </a:solidFill>
            <a:prstDash val="solid"/>
            <a:round/>
            <a:headEnd type="none" w="med" len="med"/>
            <a:tailEnd type="none" w="med" len="med"/>
          </a:ln>
        </p:spPr>
      </p:cxnSp>
      <p:cxnSp>
        <p:nvCxnSpPr>
          <p:cNvPr id="1738" name="Google Shape;1738;p108"/>
          <p:cNvCxnSpPr>
            <a:stCxn id="1727" idx="4"/>
            <a:endCxn id="1723" idx="0"/>
          </p:cNvCxnSpPr>
          <p:nvPr/>
        </p:nvCxnSpPr>
        <p:spPr>
          <a:xfrm rot="-5400000" flipH="1">
            <a:off x="5398475" y="2776600"/>
            <a:ext cx="312000" cy="600"/>
          </a:xfrm>
          <a:prstGeom prst="bentConnector3">
            <a:avLst>
              <a:gd name="adj1" fmla="val 50014"/>
            </a:avLst>
          </a:prstGeom>
          <a:noFill/>
          <a:ln w="38100" cap="flat" cmpd="sng">
            <a:solidFill>
              <a:schemeClr val="lt2"/>
            </a:solidFill>
            <a:prstDash val="solid"/>
            <a:round/>
            <a:headEnd type="none" w="med" len="med"/>
            <a:tailEnd type="none" w="med" len="med"/>
          </a:ln>
        </p:spPr>
      </p:cxnSp>
      <p:cxnSp>
        <p:nvCxnSpPr>
          <p:cNvPr id="1739" name="Google Shape;1739;p108"/>
          <p:cNvCxnSpPr>
            <a:stCxn id="1728" idx="4"/>
            <a:endCxn id="1724" idx="0"/>
          </p:cNvCxnSpPr>
          <p:nvPr/>
        </p:nvCxnSpPr>
        <p:spPr>
          <a:xfrm rot="-5400000" flipH="1">
            <a:off x="7355325" y="2784100"/>
            <a:ext cx="327000" cy="600"/>
          </a:xfrm>
          <a:prstGeom prst="bentConnector3">
            <a:avLst>
              <a:gd name="adj1" fmla="val 49979"/>
            </a:avLst>
          </a:prstGeom>
          <a:noFill/>
          <a:ln w="38100" cap="flat" cmpd="sng">
            <a:solidFill>
              <a:schemeClr val="lt2"/>
            </a:solidFill>
            <a:prstDash val="solid"/>
            <a:round/>
            <a:headEnd type="none" w="med" len="med"/>
            <a:tailEnd type="none" w="med" len="med"/>
          </a:ln>
        </p:spPr>
      </p:cxnSp>
      <p:grpSp>
        <p:nvGrpSpPr>
          <p:cNvPr id="1740" name="Google Shape;1740;p108"/>
          <p:cNvGrpSpPr/>
          <p:nvPr/>
        </p:nvGrpSpPr>
        <p:grpSpPr>
          <a:xfrm>
            <a:off x="1447376" y="2105134"/>
            <a:ext cx="356196" cy="265631"/>
            <a:chOff x="5216456" y="3725484"/>
            <a:chExt cx="356196" cy="265631"/>
          </a:xfrm>
        </p:grpSpPr>
        <p:sp>
          <p:nvSpPr>
            <p:cNvPr id="1741" name="Google Shape;1741;p108"/>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08"/>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108"/>
          <p:cNvGrpSpPr/>
          <p:nvPr/>
        </p:nvGrpSpPr>
        <p:grpSpPr>
          <a:xfrm>
            <a:off x="5376101" y="2105134"/>
            <a:ext cx="356196" cy="265631"/>
            <a:chOff x="5216456" y="3725484"/>
            <a:chExt cx="356196" cy="265631"/>
          </a:xfrm>
        </p:grpSpPr>
        <p:sp>
          <p:nvSpPr>
            <p:cNvPr id="1744" name="Google Shape;1744;p108"/>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08"/>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108"/>
          <p:cNvGrpSpPr/>
          <p:nvPr/>
        </p:nvGrpSpPr>
        <p:grpSpPr>
          <a:xfrm>
            <a:off x="7359704" y="2078566"/>
            <a:ext cx="317645" cy="318757"/>
            <a:chOff x="5779408" y="3699191"/>
            <a:chExt cx="317645" cy="318757"/>
          </a:xfrm>
        </p:grpSpPr>
        <p:sp>
          <p:nvSpPr>
            <p:cNvPr id="1747" name="Google Shape;1747;p108"/>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08"/>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108"/>
          <p:cNvGrpSpPr/>
          <p:nvPr/>
        </p:nvGrpSpPr>
        <p:grpSpPr>
          <a:xfrm>
            <a:off x="3431004" y="2078566"/>
            <a:ext cx="317645" cy="318757"/>
            <a:chOff x="5779408" y="3699191"/>
            <a:chExt cx="317645" cy="318757"/>
          </a:xfrm>
        </p:grpSpPr>
        <p:sp>
          <p:nvSpPr>
            <p:cNvPr id="1750" name="Google Shape;1750;p108"/>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08"/>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sp>
        <p:nvSpPr>
          <p:cNvPr id="1756" name="Google Shape;1756;p10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INFOGRAPHICS</a:t>
            </a:r>
            <a:endParaRPr/>
          </a:p>
        </p:txBody>
      </p:sp>
      <p:graphicFrame>
        <p:nvGraphicFramePr>
          <p:cNvPr id="1757" name="Google Shape;1757;p109"/>
          <p:cNvGraphicFramePr/>
          <p:nvPr/>
        </p:nvGraphicFramePr>
        <p:xfrm>
          <a:off x="713225" y="1409025"/>
          <a:ext cx="5127850" cy="3211145"/>
        </p:xfrm>
        <a:graphic>
          <a:graphicData uri="http://schemas.openxmlformats.org/drawingml/2006/table">
            <a:tbl>
              <a:tblPr>
                <a:noFill/>
                <a:tableStyleId>{8F676C8A-F1EA-4CF3-AD13-39CFCF4F4246}</a:tableStyleId>
              </a:tblPr>
              <a:tblGrid>
                <a:gridCol w="975350">
                  <a:extLst>
                    <a:ext uri="{9D8B030D-6E8A-4147-A177-3AD203B41FA5}">
                      <a16:colId xmlns:a16="http://schemas.microsoft.com/office/drawing/2014/main" val="20000"/>
                    </a:ext>
                  </a:extLst>
                </a:gridCol>
                <a:gridCol w="830500">
                  <a:extLst>
                    <a:ext uri="{9D8B030D-6E8A-4147-A177-3AD203B41FA5}">
                      <a16:colId xmlns:a16="http://schemas.microsoft.com/office/drawing/2014/main" val="20001"/>
                    </a:ext>
                  </a:extLst>
                </a:gridCol>
                <a:gridCol w="830500">
                  <a:extLst>
                    <a:ext uri="{9D8B030D-6E8A-4147-A177-3AD203B41FA5}">
                      <a16:colId xmlns:a16="http://schemas.microsoft.com/office/drawing/2014/main" val="20002"/>
                    </a:ext>
                  </a:extLst>
                </a:gridCol>
                <a:gridCol w="830500">
                  <a:extLst>
                    <a:ext uri="{9D8B030D-6E8A-4147-A177-3AD203B41FA5}">
                      <a16:colId xmlns:a16="http://schemas.microsoft.com/office/drawing/2014/main" val="20003"/>
                    </a:ext>
                  </a:extLst>
                </a:gridCol>
                <a:gridCol w="830500">
                  <a:extLst>
                    <a:ext uri="{9D8B030D-6E8A-4147-A177-3AD203B41FA5}">
                      <a16:colId xmlns:a16="http://schemas.microsoft.com/office/drawing/2014/main" val="20004"/>
                    </a:ext>
                  </a:extLst>
                </a:gridCol>
                <a:gridCol w="830500">
                  <a:extLst>
                    <a:ext uri="{9D8B030D-6E8A-4147-A177-3AD203B41FA5}">
                      <a16:colId xmlns:a16="http://schemas.microsoft.com/office/drawing/2014/main" val="20005"/>
                    </a:ext>
                  </a:extLst>
                </a:gridCol>
              </a:tblGrid>
              <a:tr h="569100">
                <a:tc>
                  <a:txBody>
                    <a:bodyPr/>
                    <a:lstStyle/>
                    <a:p>
                      <a:pPr marL="0" lvl="0" indent="0" algn="l" rtl="0">
                        <a:spcBef>
                          <a:spcPts val="0"/>
                        </a:spcBef>
                        <a:spcAft>
                          <a:spcPts val="0"/>
                        </a:spcAft>
                        <a:buNone/>
                      </a:pPr>
                      <a:endParaRPr sz="1600">
                        <a:solidFill>
                          <a:srgbClr val="282520"/>
                        </a:solidFill>
                        <a:latin typeface="Marcellus"/>
                        <a:ea typeface="Marcellus"/>
                        <a:cs typeface="Marcellus"/>
                        <a:sym typeface="Marcellus"/>
                      </a:endParaRPr>
                    </a:p>
                  </a:txBody>
                  <a:tcPr marL="91425" marR="91425" marT="91425" marB="91425">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r>
                        <a:rPr lang="en">
                          <a:solidFill>
                            <a:srgbClr val="282520"/>
                          </a:solidFill>
                          <a:latin typeface="Montserrat ExtraBold"/>
                          <a:ea typeface="Montserrat ExtraBold"/>
                          <a:cs typeface="Montserrat ExtraBold"/>
                          <a:sym typeface="Montserrat ExtraBold"/>
                        </a:rPr>
                        <a:t>PROGRESSION</a:t>
                      </a:r>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94275">
                <a:tc>
                  <a:txBody>
                    <a:bodyPr/>
                    <a:lstStyle/>
                    <a:p>
                      <a:pPr marL="0" lvl="0" indent="0" algn="ctr" rtl="0">
                        <a:spcBef>
                          <a:spcPts val="0"/>
                        </a:spcBef>
                        <a:spcAft>
                          <a:spcPts val="0"/>
                        </a:spcAft>
                        <a:buNone/>
                      </a:pPr>
                      <a:r>
                        <a:rPr lang="en">
                          <a:solidFill>
                            <a:srgbClr val="282520"/>
                          </a:solidFill>
                          <a:latin typeface="Montserrat ExtraBold"/>
                          <a:ea typeface="Montserrat ExtraBold"/>
                          <a:cs typeface="Montserrat ExtraBold"/>
                          <a:sym typeface="Montserrat ExtraBold"/>
                        </a:rPr>
                        <a:t>MARS</a:t>
                      </a:r>
                      <a:endParaRPr>
                        <a:solidFill>
                          <a:srgbClr val="282520"/>
                        </a:solidFill>
                        <a:latin typeface="Montserrat ExtraBold"/>
                        <a:ea typeface="Montserrat ExtraBold"/>
                        <a:cs typeface="Montserrat ExtraBold"/>
                        <a:sym typeface="Montserrat ExtraBold"/>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gridSpan="5">
                  <a:txBody>
                    <a:bodyPr/>
                    <a:lstStyle/>
                    <a:p>
                      <a:pPr marL="0" lvl="0" indent="0" algn="l" rtl="0">
                        <a:spcBef>
                          <a:spcPts val="0"/>
                        </a:spcBef>
                        <a:spcAft>
                          <a:spcPts val="0"/>
                        </a:spcAft>
                        <a:buNone/>
                      </a:pPr>
                      <a:r>
                        <a:rPr lang="en">
                          <a:solidFill>
                            <a:schemeClr val="dk2"/>
                          </a:solidFill>
                          <a:latin typeface="Montserrat Medium"/>
                          <a:ea typeface="Montserrat Medium"/>
                          <a:cs typeface="Montserrat Medium"/>
                          <a:sym typeface="Montserrat Medium"/>
                        </a:rPr>
                        <a:t>Despite being red, Mars is actually a cold place. It's full of iron oxide dust, which gives the planet its reddish cast</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569100">
                <a:tc>
                  <a:txBody>
                    <a:bodyPr/>
                    <a:lstStyle/>
                    <a:p>
                      <a:pPr marL="0" lvl="0" indent="0" algn="ctr" rtl="0">
                        <a:spcBef>
                          <a:spcPts val="0"/>
                        </a:spcBef>
                        <a:spcAft>
                          <a:spcPts val="0"/>
                        </a:spcAft>
                        <a:buNone/>
                      </a:pPr>
                      <a:r>
                        <a:rPr lang="en">
                          <a:solidFill>
                            <a:srgbClr val="282520"/>
                          </a:solidFill>
                          <a:latin typeface="Montserrat ExtraBold"/>
                          <a:ea typeface="Montserrat ExtraBold"/>
                          <a:cs typeface="Montserrat ExtraBold"/>
                          <a:sym typeface="Montserrat ExtraBold"/>
                        </a:rPr>
                        <a:t>VENUS</a:t>
                      </a:r>
                      <a:endParaRPr>
                        <a:solidFill>
                          <a:srgbClr val="282520"/>
                        </a:solidFill>
                        <a:latin typeface="Montserrat ExtraBold"/>
                        <a:ea typeface="Montserrat ExtraBold"/>
                        <a:cs typeface="Montserrat ExtraBold"/>
                        <a:sym typeface="Montserrat ExtraBold"/>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gridSpan="5">
                  <a:txBody>
                    <a:bodyPr/>
                    <a:lstStyle/>
                    <a:p>
                      <a:pPr marL="0" lvl="0" indent="0" algn="l" rtl="0">
                        <a:spcBef>
                          <a:spcPts val="0"/>
                        </a:spcBef>
                        <a:spcAft>
                          <a:spcPts val="0"/>
                        </a:spcAft>
                        <a:buNone/>
                      </a:pPr>
                      <a:endParaRPr>
                        <a:solidFill>
                          <a:srgbClr val="282520"/>
                        </a:solidFill>
                      </a:endParaRPr>
                    </a:p>
                  </a:txBody>
                  <a:tcPr marL="91425" marR="91425" marT="91425" marB="91425">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69100">
                <a:tc>
                  <a:txBody>
                    <a:bodyPr/>
                    <a:lstStyle/>
                    <a:p>
                      <a:pPr marL="0" lvl="0" indent="0" algn="ctr" rtl="0">
                        <a:spcBef>
                          <a:spcPts val="0"/>
                        </a:spcBef>
                        <a:spcAft>
                          <a:spcPts val="0"/>
                        </a:spcAft>
                        <a:buNone/>
                      </a:pPr>
                      <a:r>
                        <a:rPr lang="en">
                          <a:solidFill>
                            <a:srgbClr val="282520"/>
                          </a:solidFill>
                          <a:latin typeface="Montserrat ExtraBold"/>
                          <a:ea typeface="Montserrat ExtraBold"/>
                          <a:cs typeface="Montserrat ExtraBold"/>
                          <a:sym typeface="Montserrat ExtraBold"/>
                        </a:rPr>
                        <a:t>SATURN</a:t>
                      </a:r>
                      <a:endParaRPr>
                        <a:solidFill>
                          <a:srgbClr val="282520"/>
                        </a:solidFill>
                        <a:latin typeface="Montserrat ExtraBold"/>
                        <a:ea typeface="Montserrat ExtraBold"/>
                        <a:cs typeface="Montserrat ExtraBold"/>
                        <a:sym typeface="Montserrat ExtraBold"/>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gridSpan="5">
                  <a:txBody>
                    <a:bodyPr/>
                    <a:lstStyle/>
                    <a:p>
                      <a:pPr marL="0" lvl="0" indent="0" algn="l" rtl="0">
                        <a:spcBef>
                          <a:spcPts val="0"/>
                        </a:spcBef>
                        <a:spcAft>
                          <a:spcPts val="0"/>
                        </a:spcAft>
                        <a:buNone/>
                      </a:pPr>
                      <a:endParaRPr>
                        <a:solidFill>
                          <a:srgbClr val="282520"/>
                        </a:solidFill>
                      </a:endParaRPr>
                    </a:p>
                  </a:txBody>
                  <a:tcPr marL="91425" marR="91425" marT="91425" marB="91425">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569100">
                <a:tc>
                  <a:txBody>
                    <a:bodyPr/>
                    <a:lstStyle/>
                    <a:p>
                      <a:pPr marL="0" lvl="0" indent="0" algn="ctr" rtl="0">
                        <a:spcBef>
                          <a:spcPts val="0"/>
                        </a:spcBef>
                        <a:spcAft>
                          <a:spcPts val="0"/>
                        </a:spcAft>
                        <a:buNone/>
                      </a:pPr>
                      <a:r>
                        <a:rPr lang="en">
                          <a:solidFill>
                            <a:srgbClr val="282520"/>
                          </a:solidFill>
                          <a:latin typeface="Montserrat ExtraBold"/>
                          <a:ea typeface="Montserrat ExtraBold"/>
                          <a:cs typeface="Montserrat ExtraBold"/>
                          <a:sym typeface="Montserrat ExtraBold"/>
                        </a:rPr>
                        <a:t>JUPITER</a:t>
                      </a:r>
                      <a:endParaRPr>
                        <a:solidFill>
                          <a:srgbClr val="282520"/>
                        </a:solidFill>
                        <a:latin typeface="Montserrat ExtraBold"/>
                        <a:ea typeface="Montserrat ExtraBold"/>
                        <a:cs typeface="Montserrat ExtraBold"/>
                        <a:sym typeface="Montserrat ExtraBold"/>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gridSpan="5">
                  <a:txBody>
                    <a:bodyPr/>
                    <a:lstStyle/>
                    <a:p>
                      <a:pPr marL="0" lvl="0" indent="0" algn="l" rtl="0">
                        <a:spcBef>
                          <a:spcPts val="0"/>
                        </a:spcBef>
                        <a:spcAft>
                          <a:spcPts val="0"/>
                        </a:spcAft>
                        <a:buNone/>
                      </a:pPr>
                      <a:endParaRPr>
                        <a:solidFill>
                          <a:srgbClr val="282520"/>
                        </a:solidFill>
                      </a:endParaRPr>
                    </a:p>
                  </a:txBody>
                  <a:tcPr marL="91425" marR="91425" marT="91425" marB="91425">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1758" name="Google Shape;1758;p109"/>
          <p:cNvSpPr/>
          <p:nvPr/>
        </p:nvSpPr>
        <p:spPr>
          <a:xfrm>
            <a:off x="6060113" y="1409075"/>
            <a:ext cx="2370600" cy="923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Venus is the second planet from the Sun</a:t>
            </a:r>
            <a:endParaRPr>
              <a:solidFill>
                <a:schemeClr val="dk2"/>
              </a:solidFill>
              <a:latin typeface="Montserrat Medium"/>
              <a:ea typeface="Montserrat Medium"/>
              <a:cs typeface="Montserrat Medium"/>
              <a:sym typeface="Montserrat Medium"/>
            </a:endParaRPr>
          </a:p>
        </p:txBody>
      </p:sp>
      <p:sp>
        <p:nvSpPr>
          <p:cNvPr id="1759" name="Google Shape;1759;p109"/>
          <p:cNvSpPr/>
          <p:nvPr/>
        </p:nvSpPr>
        <p:spPr>
          <a:xfrm>
            <a:off x="6060113" y="2532550"/>
            <a:ext cx="2370600" cy="923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Saturn is a gas giant and has several rings</a:t>
            </a:r>
            <a:endParaRPr/>
          </a:p>
        </p:txBody>
      </p:sp>
      <p:sp>
        <p:nvSpPr>
          <p:cNvPr id="1760" name="Google Shape;1760;p109"/>
          <p:cNvSpPr/>
          <p:nvPr/>
        </p:nvSpPr>
        <p:spPr>
          <a:xfrm>
            <a:off x="6060113" y="3656025"/>
            <a:ext cx="2370600" cy="923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Jupiter the biggest planet of them all</a:t>
            </a:r>
            <a:endParaRPr/>
          </a:p>
        </p:txBody>
      </p:sp>
      <p:sp>
        <p:nvSpPr>
          <p:cNvPr id="1761" name="Google Shape;1761;p109"/>
          <p:cNvSpPr/>
          <p:nvPr/>
        </p:nvSpPr>
        <p:spPr>
          <a:xfrm>
            <a:off x="1704194" y="2940500"/>
            <a:ext cx="1707600" cy="164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09"/>
          <p:cNvSpPr/>
          <p:nvPr/>
        </p:nvSpPr>
        <p:spPr>
          <a:xfrm>
            <a:off x="2519075" y="3513200"/>
            <a:ext cx="2491500" cy="164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09"/>
          <p:cNvSpPr/>
          <p:nvPr/>
        </p:nvSpPr>
        <p:spPr>
          <a:xfrm>
            <a:off x="4133575" y="4085900"/>
            <a:ext cx="1707600" cy="16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110"/>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1769" name="Google Shape;1769;p110"/>
          <p:cNvSpPr txBox="1"/>
          <p:nvPr/>
        </p:nvSpPr>
        <p:spPr>
          <a:xfrm>
            <a:off x="720050" y="1225350"/>
            <a:ext cx="4499400" cy="645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1200"/>
              </a:spcBef>
              <a:spcAft>
                <a:spcPts val="1200"/>
              </a:spcAft>
              <a:buNone/>
            </a:pPr>
            <a:r>
              <a:rPr lang="en">
                <a:solidFill>
                  <a:schemeClr val="dk2"/>
                </a:solidFill>
                <a:latin typeface="Montserrat Medium"/>
                <a:ea typeface="Montserrat Medium"/>
                <a:cs typeface="Montserrat Medium"/>
                <a:sym typeface="Montserrat Medium"/>
              </a:rPr>
              <a:t>Did you like the resources on this template? Get them for free at our other websites</a:t>
            </a:r>
            <a:endParaRPr>
              <a:solidFill>
                <a:schemeClr val="dk2"/>
              </a:solidFill>
              <a:latin typeface="Montserrat Medium"/>
              <a:ea typeface="Montserrat Medium"/>
              <a:cs typeface="Montserrat Medium"/>
              <a:sym typeface="Montserrat Medium"/>
            </a:endParaRPr>
          </a:p>
        </p:txBody>
      </p:sp>
      <p:sp>
        <p:nvSpPr>
          <p:cNvPr id="1770" name="Google Shape;1770;p110"/>
          <p:cNvSpPr txBox="1"/>
          <p:nvPr/>
        </p:nvSpPr>
        <p:spPr>
          <a:xfrm>
            <a:off x="5018350" y="2323150"/>
            <a:ext cx="3405600" cy="21729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1200"/>
              </a:spcBef>
              <a:spcAft>
                <a:spcPts val="0"/>
              </a:spcAft>
              <a:buClr>
                <a:schemeClr val="dk2"/>
              </a:buClr>
              <a:buSzPts val="1400"/>
              <a:buFont typeface="Montserrat Medium"/>
              <a:buChar char="●"/>
            </a:pPr>
            <a:r>
              <a:rPr lang="en">
                <a:solidFill>
                  <a:schemeClr val="hlink"/>
                </a:solidFill>
                <a:uFill>
                  <a:noFill/>
                </a:uFill>
                <a:latin typeface="Montserrat Medium"/>
                <a:ea typeface="Montserrat Medium"/>
                <a:cs typeface="Montserrat Medium"/>
                <a:sym typeface="Montserrat Medium"/>
                <a:hlinkClick r:id="rId3"/>
              </a:rPr>
              <a:t>Banner exposition event template</a:t>
            </a:r>
            <a:r>
              <a:rPr lang="en">
                <a:solidFill>
                  <a:schemeClr val="dk2"/>
                </a:solidFill>
                <a:latin typeface="Montserrat Medium"/>
                <a:ea typeface="Montserrat Medium"/>
                <a:cs typeface="Montserrat Medium"/>
                <a:sym typeface="Montserrat Medium"/>
              </a:rPr>
              <a:t>.</a:t>
            </a:r>
            <a:endParaRPr>
              <a:solidFill>
                <a:schemeClr val="dk2"/>
              </a:solidFill>
              <a:latin typeface="Montserrat Medium"/>
              <a:ea typeface="Montserrat Medium"/>
              <a:cs typeface="Montserrat Medium"/>
              <a:sym typeface="Montserrat Medium"/>
            </a:endParaRPr>
          </a:p>
          <a:p>
            <a:pPr marL="457200" lvl="0" indent="-317500" algn="l" rtl="0">
              <a:lnSpc>
                <a:spcPct val="100000"/>
              </a:lnSpc>
              <a:spcBef>
                <a:spcPts val="0"/>
              </a:spcBef>
              <a:spcAft>
                <a:spcPts val="0"/>
              </a:spcAft>
              <a:buClr>
                <a:schemeClr val="dk2"/>
              </a:buClr>
              <a:buSzPts val="1400"/>
              <a:buFont typeface="Montserrat Medium"/>
              <a:buChar char="●"/>
            </a:pPr>
            <a:r>
              <a:rPr lang="en">
                <a:solidFill>
                  <a:schemeClr val="hlink"/>
                </a:solidFill>
                <a:uFill>
                  <a:noFill/>
                </a:uFill>
                <a:latin typeface="Montserrat Medium"/>
                <a:ea typeface="Montserrat Medium"/>
                <a:cs typeface="Montserrat Medium"/>
                <a:sym typeface="Montserrat Medium"/>
                <a:hlinkClick r:id="rId4"/>
              </a:rPr>
              <a:t>Exposition event template poster</a:t>
            </a:r>
            <a:r>
              <a:rPr lang="en">
                <a:solidFill>
                  <a:schemeClr val="dk2"/>
                </a:solidFill>
                <a:latin typeface="Montserrat Medium"/>
                <a:ea typeface="Montserrat Medium"/>
                <a:cs typeface="Montserrat Medium"/>
                <a:sym typeface="Montserrat Medium"/>
              </a:rPr>
              <a:t>.</a:t>
            </a:r>
            <a:endParaRPr>
              <a:solidFill>
                <a:schemeClr val="dk2"/>
              </a:solidFill>
              <a:latin typeface="Montserrat Medium"/>
              <a:ea typeface="Montserrat Medium"/>
              <a:cs typeface="Montserrat Medium"/>
              <a:sym typeface="Montserrat Medium"/>
            </a:endParaRPr>
          </a:p>
          <a:p>
            <a:pPr marL="457200" lvl="0" indent="-317500" algn="l" rtl="0">
              <a:lnSpc>
                <a:spcPct val="100000"/>
              </a:lnSpc>
              <a:spcBef>
                <a:spcPts val="0"/>
              </a:spcBef>
              <a:spcAft>
                <a:spcPts val="0"/>
              </a:spcAft>
              <a:buClr>
                <a:schemeClr val="dk2"/>
              </a:buClr>
              <a:buSzPts val="1400"/>
              <a:buFont typeface="Montserrat Medium"/>
              <a:buChar char="●"/>
            </a:pPr>
            <a:r>
              <a:rPr lang="en">
                <a:solidFill>
                  <a:schemeClr val="hlink"/>
                </a:solidFill>
                <a:uFill>
                  <a:noFill/>
                </a:uFill>
                <a:latin typeface="Montserrat Medium"/>
                <a:ea typeface="Montserrat Medium"/>
                <a:cs typeface="Montserrat Medium"/>
                <a:sym typeface="Montserrat Medium"/>
                <a:hlinkClick r:id="rId5"/>
              </a:rPr>
              <a:t>Exposition event ad poster template Free</a:t>
            </a:r>
            <a:r>
              <a:rPr lang="en">
                <a:solidFill>
                  <a:schemeClr val="dk2"/>
                </a:solidFill>
                <a:latin typeface="Montserrat Medium"/>
                <a:ea typeface="Montserrat Medium"/>
                <a:cs typeface="Montserrat Medium"/>
                <a:sym typeface="Montserrat Medium"/>
              </a:rPr>
              <a:t>.</a:t>
            </a:r>
            <a:endParaRPr>
              <a:solidFill>
                <a:schemeClr val="dk2"/>
              </a:solidFill>
              <a:latin typeface="Montserrat Medium"/>
              <a:ea typeface="Montserrat Medium"/>
              <a:cs typeface="Montserrat Medium"/>
              <a:sym typeface="Montserrat Medium"/>
            </a:endParaRPr>
          </a:p>
        </p:txBody>
      </p:sp>
      <p:sp>
        <p:nvSpPr>
          <p:cNvPr id="1771" name="Google Shape;1771;p110"/>
          <p:cNvSpPr txBox="1"/>
          <p:nvPr/>
        </p:nvSpPr>
        <p:spPr>
          <a:xfrm>
            <a:off x="720050" y="2323125"/>
            <a:ext cx="4188000" cy="21729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1200"/>
              </a:spcBef>
              <a:spcAft>
                <a:spcPts val="0"/>
              </a:spcAft>
              <a:buClr>
                <a:schemeClr val="dk2"/>
              </a:buClr>
              <a:buSzPts val="1400"/>
              <a:buFont typeface="Montserrat Medium"/>
              <a:buChar char="●"/>
            </a:pPr>
            <a:r>
              <a:rPr lang="en">
                <a:solidFill>
                  <a:schemeClr val="hlink"/>
                </a:solidFill>
                <a:uFill>
                  <a:noFill/>
                </a:uFill>
                <a:latin typeface="Montserrat Medium"/>
                <a:ea typeface="Montserrat Medium"/>
                <a:cs typeface="Montserrat Medium"/>
                <a:sym typeface="Montserrat Medium"/>
                <a:hlinkClick r:id="rId6"/>
              </a:rPr>
              <a:t>African american woman writing in book at table in office</a:t>
            </a:r>
            <a:r>
              <a:rPr lang="en">
                <a:solidFill>
                  <a:schemeClr val="dk2"/>
                </a:solidFill>
                <a:latin typeface="Montserrat Medium"/>
                <a:ea typeface="Montserrat Medium"/>
                <a:cs typeface="Montserrat Medium"/>
                <a:sym typeface="Montserrat Medium"/>
              </a:rPr>
              <a:t>.</a:t>
            </a:r>
            <a:endParaRPr>
              <a:solidFill>
                <a:schemeClr val="dk2"/>
              </a:solidFill>
              <a:latin typeface="Montserrat Medium"/>
              <a:ea typeface="Montserrat Medium"/>
              <a:cs typeface="Montserrat Medium"/>
              <a:sym typeface="Montserrat Medium"/>
            </a:endParaRPr>
          </a:p>
          <a:p>
            <a:pPr marL="457200" lvl="0" indent="-317500" algn="l" rtl="0">
              <a:lnSpc>
                <a:spcPct val="100000"/>
              </a:lnSpc>
              <a:spcBef>
                <a:spcPts val="0"/>
              </a:spcBef>
              <a:spcAft>
                <a:spcPts val="0"/>
              </a:spcAft>
              <a:buClr>
                <a:schemeClr val="dk2"/>
              </a:buClr>
              <a:buSzPts val="1400"/>
              <a:buFont typeface="Montserrat Medium"/>
              <a:buChar char="●"/>
            </a:pPr>
            <a:r>
              <a:rPr lang="en">
                <a:solidFill>
                  <a:schemeClr val="hlink"/>
                </a:solidFill>
                <a:uFill>
                  <a:noFill/>
                </a:uFill>
                <a:latin typeface="Montserrat Medium"/>
                <a:ea typeface="Montserrat Medium"/>
                <a:cs typeface="Montserrat Medium"/>
                <a:sym typeface="Montserrat Medium"/>
                <a:hlinkClick r:id="rId7"/>
              </a:rPr>
              <a:t>Student working with laptop</a:t>
            </a:r>
            <a:r>
              <a:rPr lang="en">
                <a:solidFill>
                  <a:schemeClr val="dk2"/>
                </a:solidFill>
                <a:latin typeface="Montserrat Medium"/>
                <a:ea typeface="Montserrat Medium"/>
                <a:cs typeface="Montserrat Medium"/>
                <a:sym typeface="Montserrat Medium"/>
              </a:rPr>
              <a:t>.</a:t>
            </a:r>
            <a:endParaRPr>
              <a:solidFill>
                <a:schemeClr val="dk2"/>
              </a:solidFill>
              <a:latin typeface="Montserrat Medium"/>
              <a:ea typeface="Montserrat Medium"/>
              <a:cs typeface="Montserrat Medium"/>
              <a:sym typeface="Montserrat Medium"/>
            </a:endParaRPr>
          </a:p>
        </p:txBody>
      </p:sp>
      <p:sp>
        <p:nvSpPr>
          <p:cNvPr id="1772" name="Google Shape;1772;p110"/>
          <p:cNvSpPr txBox="1"/>
          <p:nvPr/>
        </p:nvSpPr>
        <p:spPr>
          <a:xfrm>
            <a:off x="5018350" y="2012125"/>
            <a:ext cx="3405600" cy="30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Clr>
                <a:srgbClr val="000000"/>
              </a:buClr>
              <a:buSzPts val="1100"/>
              <a:buFont typeface="Arial"/>
              <a:buNone/>
            </a:pPr>
            <a:r>
              <a:rPr lang="en" sz="2000" b="1">
                <a:solidFill>
                  <a:schemeClr val="dk2"/>
                </a:solidFill>
                <a:latin typeface="Montserrat"/>
                <a:ea typeface="Montserrat"/>
                <a:cs typeface="Montserrat"/>
                <a:sym typeface="Montserrat"/>
              </a:rPr>
              <a:t>VECTORS</a:t>
            </a:r>
            <a:endParaRPr sz="2000" b="1">
              <a:solidFill>
                <a:schemeClr val="dk2"/>
              </a:solidFill>
              <a:latin typeface="Montserrat"/>
              <a:ea typeface="Montserrat"/>
              <a:cs typeface="Montserrat"/>
              <a:sym typeface="Montserrat"/>
            </a:endParaRPr>
          </a:p>
        </p:txBody>
      </p:sp>
      <p:sp>
        <p:nvSpPr>
          <p:cNvPr id="1773" name="Google Shape;1773;p110"/>
          <p:cNvSpPr txBox="1"/>
          <p:nvPr/>
        </p:nvSpPr>
        <p:spPr>
          <a:xfrm>
            <a:off x="720050" y="2012125"/>
            <a:ext cx="4188000" cy="30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 sz="2000" b="1">
                <a:solidFill>
                  <a:schemeClr val="dk2"/>
                </a:solidFill>
                <a:latin typeface="Montserrat"/>
                <a:ea typeface="Montserrat"/>
                <a:cs typeface="Montserrat"/>
                <a:sym typeface="Montserrat"/>
              </a:rPr>
              <a:t>PHOTOS</a:t>
            </a:r>
            <a:endParaRPr sz="2000" b="1">
              <a:solidFill>
                <a:schemeClr val="dk2"/>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78" name="Google Shape;1778;p11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RESOURCES</a:t>
            </a:r>
            <a:endParaRPr/>
          </a:p>
        </p:txBody>
      </p:sp>
      <p:sp>
        <p:nvSpPr>
          <p:cNvPr id="1779" name="Google Shape;1779;p111"/>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400">
                <a:solidFill>
                  <a:schemeClr val="dk2"/>
                </a:solidFill>
                <a:latin typeface="Montserrat Medium"/>
                <a:ea typeface="Montserrat Medium"/>
                <a:cs typeface="Montserrat Medium"/>
                <a:sym typeface="Montserrat Medium"/>
              </a:rPr>
              <a:t>Did you like the resources on this template? Get them for free at our other websites</a:t>
            </a:r>
            <a:endParaRPr sz="1400">
              <a:solidFill>
                <a:schemeClr val="dk2"/>
              </a:solidFill>
              <a:latin typeface="Montserrat Medium"/>
              <a:ea typeface="Montserrat Medium"/>
              <a:cs typeface="Montserrat Medium"/>
              <a:sym typeface="Montserrat Medium"/>
            </a:endParaRPr>
          </a:p>
          <a:p>
            <a:pPr marL="0" lvl="0" indent="0" algn="l" rtl="0">
              <a:lnSpc>
                <a:spcPct val="115000"/>
              </a:lnSpc>
              <a:spcBef>
                <a:spcPts val="1200"/>
              </a:spcBef>
              <a:spcAft>
                <a:spcPts val="0"/>
              </a:spcAft>
              <a:buNone/>
            </a:pPr>
            <a:r>
              <a:rPr lang="en" sz="2000">
                <a:solidFill>
                  <a:schemeClr val="dk2"/>
                </a:solidFill>
                <a:latin typeface="Montserrat ExtraBold"/>
                <a:ea typeface="Montserrat ExtraBold"/>
                <a:cs typeface="Montserrat ExtraBold"/>
                <a:sym typeface="Montserrat ExtraBold"/>
              </a:rPr>
              <a:t>PHOTOS:</a:t>
            </a:r>
            <a:endParaRPr sz="2000">
              <a:solidFill>
                <a:schemeClr val="dk2"/>
              </a:solidFill>
              <a:latin typeface="Montserrat ExtraBold"/>
              <a:ea typeface="Montserrat ExtraBold"/>
              <a:cs typeface="Montserrat ExtraBold"/>
              <a:sym typeface="Montserrat ExtraBold"/>
            </a:endParaRPr>
          </a:p>
          <a:p>
            <a:pPr marL="457200" lvl="0" indent="-317500" algn="l" rtl="0">
              <a:spcBef>
                <a:spcPts val="1200"/>
              </a:spcBef>
              <a:spcAft>
                <a:spcPts val="0"/>
              </a:spcAft>
              <a:buSzPts val="1400"/>
              <a:buFont typeface="Montserrat Medium"/>
              <a:buChar char="●"/>
            </a:pPr>
            <a:r>
              <a:rPr lang="en" sz="1400">
                <a:solidFill>
                  <a:schemeClr val="hlink"/>
                </a:solidFill>
                <a:uFill>
                  <a:noFill/>
                </a:uFill>
                <a:latin typeface="Montserrat Medium"/>
                <a:ea typeface="Montserrat Medium"/>
                <a:cs typeface="Montserrat Medium"/>
                <a:sym typeface="Montserrat Medium"/>
                <a:hlinkClick r:id="rId3"/>
              </a:rPr>
              <a:t>College students cramming outdoor</a:t>
            </a:r>
            <a:endParaRPr sz="1400">
              <a:solidFill>
                <a:schemeClr val="dk2"/>
              </a:solidFill>
              <a:latin typeface="Montserrat Medium"/>
              <a:ea typeface="Montserrat Medium"/>
              <a:cs typeface="Montserrat Medium"/>
              <a:sym typeface="Montserrat Medium"/>
            </a:endParaRPr>
          </a:p>
          <a:p>
            <a:pPr marL="457200" lvl="0" indent="-317500" algn="l" rtl="0">
              <a:spcBef>
                <a:spcPts val="0"/>
              </a:spcBef>
              <a:spcAft>
                <a:spcPts val="0"/>
              </a:spcAft>
              <a:buSzPts val="1400"/>
              <a:buFont typeface="Montserrat Medium"/>
              <a:buChar char="●"/>
            </a:pPr>
            <a:r>
              <a:rPr lang="en" sz="1400">
                <a:solidFill>
                  <a:schemeClr val="hlink"/>
                </a:solidFill>
                <a:uFill>
                  <a:noFill/>
                </a:uFill>
                <a:latin typeface="Montserrat Medium"/>
                <a:ea typeface="Montserrat Medium"/>
                <a:cs typeface="Montserrat Medium"/>
                <a:sym typeface="Montserrat Medium"/>
                <a:hlinkClick r:id="rId4"/>
              </a:rPr>
              <a:t>High angle graduation cap on pile of books</a:t>
            </a:r>
            <a:endParaRPr sz="2000">
              <a:solidFill>
                <a:schemeClr val="dk2"/>
              </a:solidFill>
              <a:latin typeface="Montserrat ExtraBold"/>
              <a:ea typeface="Montserrat ExtraBold"/>
              <a:cs typeface="Montserrat ExtraBold"/>
              <a:sym typeface="Montserrat ExtraBold"/>
            </a:endParaRPr>
          </a:p>
          <a:p>
            <a:pPr marL="0" lvl="0" indent="0" algn="l" rtl="0">
              <a:spcBef>
                <a:spcPts val="1200"/>
              </a:spcBef>
              <a:spcAft>
                <a:spcPts val="0"/>
              </a:spcAft>
              <a:buNone/>
            </a:pPr>
            <a:endParaRPr sz="2000">
              <a:solidFill>
                <a:schemeClr val="dk2"/>
              </a:solidFill>
              <a:latin typeface="Montserrat ExtraBold"/>
              <a:ea typeface="Montserrat ExtraBold"/>
              <a:cs typeface="Montserrat ExtraBold"/>
              <a:sym typeface="Montserrat ExtraBold"/>
            </a:endParaRPr>
          </a:p>
          <a:p>
            <a:pPr marL="0" lvl="0" indent="0" algn="l" rtl="0">
              <a:spcBef>
                <a:spcPts val="1200"/>
              </a:spcBef>
              <a:spcAft>
                <a:spcPts val="1200"/>
              </a:spcAft>
              <a:buNone/>
            </a:pPr>
            <a:endParaRPr sz="1400">
              <a:solidFill>
                <a:schemeClr val="dk2"/>
              </a:solidFill>
              <a:latin typeface="Montserrat Medium"/>
              <a:ea typeface="Montserrat Medium"/>
              <a:cs typeface="Montserrat Medium"/>
              <a:sym typeface="Montserrat Medium"/>
            </a:endParaRPr>
          </a:p>
        </p:txBody>
      </p:sp>
      <p:sp>
        <p:nvSpPr>
          <p:cNvPr id="1780" name="Google Shape;1780;p111"/>
          <p:cNvSpPr/>
          <p:nvPr/>
        </p:nvSpPr>
        <p:spPr>
          <a:xfrm>
            <a:off x="5750125" y="2298150"/>
            <a:ext cx="1935600" cy="1934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84"/>
        <p:cNvGrpSpPr/>
        <p:nvPr/>
      </p:nvGrpSpPr>
      <p:grpSpPr>
        <a:xfrm>
          <a:off x="0" y="0"/>
          <a:ext cx="0" cy="0"/>
          <a:chOff x="0" y="0"/>
          <a:chExt cx="0" cy="0"/>
        </a:xfrm>
      </p:grpSpPr>
      <p:sp>
        <p:nvSpPr>
          <p:cNvPr id="1785" name="Google Shape;1785;p11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786" name="Google Shape;1786;p11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787" name="Google Shape;1787;p11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91"/>
        <p:cNvGrpSpPr/>
        <p:nvPr/>
      </p:nvGrpSpPr>
      <p:grpSpPr>
        <a:xfrm>
          <a:off x="0" y="0"/>
          <a:ext cx="0" cy="0"/>
          <a:chOff x="0" y="0"/>
          <a:chExt cx="0" cy="0"/>
        </a:xfrm>
      </p:grpSpPr>
      <p:sp>
        <p:nvSpPr>
          <p:cNvPr id="1792" name="Google Shape;1792;p113"/>
          <p:cNvSpPr txBox="1"/>
          <p:nvPr/>
        </p:nvSpPr>
        <p:spPr>
          <a:xfrm>
            <a:off x="716700" y="1188000"/>
            <a:ext cx="7710600" cy="34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b="1">
                <a:solidFill>
                  <a:schemeClr val="hlink"/>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spcBef>
                <a:spcPts val="1000"/>
              </a:spcBef>
              <a:spcAft>
                <a:spcPts val="0"/>
              </a:spcAft>
              <a:buClr>
                <a:schemeClr val="dk1"/>
              </a:buClr>
              <a:buSzPts val="1100"/>
              <a:buFont typeface="Arial"/>
              <a:buNone/>
            </a:pPr>
            <a:r>
              <a:rPr lang="en" sz="1100" b="1">
                <a:solidFill>
                  <a:schemeClr val="hlink"/>
                </a:solidFill>
              </a:rPr>
              <a:t>You are allowed to:</a:t>
            </a:r>
            <a:endParaRPr sz="1100" b="1">
              <a:solidFill>
                <a:schemeClr val="hlink"/>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spcBef>
                <a:spcPts val="1000"/>
              </a:spcBef>
              <a:spcAft>
                <a:spcPts val="0"/>
              </a:spcAft>
              <a:buClr>
                <a:schemeClr val="dk1"/>
              </a:buClr>
              <a:buSzPts val="1100"/>
              <a:buFont typeface="Arial"/>
              <a:buNone/>
            </a:pPr>
            <a:r>
              <a:rPr lang="en" sz="1100" b="1">
                <a:solidFill>
                  <a:schemeClr val="hlink"/>
                </a:solidFill>
              </a:rPr>
              <a:t>You are not allowed to:</a:t>
            </a:r>
            <a:endParaRPr sz="1100" b="1">
              <a:solidFill>
                <a:schemeClr val="hlink"/>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spcBef>
                <a:spcPts val="0"/>
              </a:spcBef>
              <a:spcAft>
                <a:spcPts val="0"/>
              </a:spcAft>
              <a:buClr>
                <a:schemeClr val="dk1"/>
              </a:buClr>
              <a:buSzPts val="1100"/>
              <a:buFont typeface="Arial"/>
              <a:buNone/>
            </a:pPr>
            <a:endParaRPr sz="1100">
              <a:solidFill>
                <a:schemeClr val="lt1"/>
              </a:solidFill>
            </a:endParaRPr>
          </a:p>
          <a:p>
            <a:pPr marL="0" lvl="0" indent="0" algn="l" rtl="0">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Slidesgo School:</a:t>
            </a:r>
            <a:endParaRPr sz="1100">
              <a:solidFill>
                <a:schemeClr val="lt1"/>
              </a:solidFill>
            </a:endParaRPr>
          </a:p>
          <a:p>
            <a:pPr marL="0" lvl="0" indent="0" algn="l" rtl="0">
              <a:spcBef>
                <a:spcPts val="0"/>
              </a:spcBef>
              <a:spcAft>
                <a:spcPts val="0"/>
              </a:spcAft>
              <a:buClr>
                <a:schemeClr val="dk1"/>
              </a:buClr>
              <a:buSzPts val="1100"/>
              <a:buFont typeface="Arial"/>
              <a:buNone/>
            </a:pPr>
            <a:r>
              <a:rPr lang="en" sz="1100" b="1" u="sng">
                <a:solidFill>
                  <a:schemeClr val="hlink"/>
                </a:solidFill>
                <a:hlinkClick r:id="rId5"/>
              </a:rPr>
              <a:t>https://slidesgo.com/faqs</a:t>
            </a:r>
            <a:r>
              <a:rPr lang="en" sz="1100">
                <a:solidFill>
                  <a:schemeClr val="lt1"/>
                </a:solidFill>
              </a:rPr>
              <a:t> and </a:t>
            </a:r>
            <a:r>
              <a:rPr lang="en" sz="1100" b="1" u="sng">
                <a:solidFill>
                  <a:schemeClr val="hlink"/>
                </a:solidFill>
                <a:hlinkClick r:id="rId6"/>
              </a:rPr>
              <a:t>https://slidesgo.com/slidesgo-school</a:t>
            </a:r>
            <a:endParaRPr sz="1000">
              <a:solidFill>
                <a:schemeClr val="lt1"/>
              </a:solidFill>
            </a:endParaRPr>
          </a:p>
        </p:txBody>
      </p:sp>
      <p:sp>
        <p:nvSpPr>
          <p:cNvPr id="1793" name="Google Shape;1793;p113"/>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97"/>
        <p:cNvGrpSpPr/>
        <p:nvPr/>
      </p:nvGrpSpPr>
      <p:grpSpPr>
        <a:xfrm>
          <a:off x="0" y="0"/>
          <a:ext cx="0" cy="0"/>
          <a:chOff x="0" y="0"/>
          <a:chExt cx="0" cy="0"/>
        </a:xfrm>
      </p:grpSpPr>
      <p:sp>
        <p:nvSpPr>
          <p:cNvPr id="1798" name="Google Shape;1798;p11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799" name="Google Shape;1799;p11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00" name="Google Shape;1800;p11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Montserrat Extra Bold</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endParaRPr sz="800">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Montserrat Medium</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b="1">
              <a:solidFill>
                <a:srgbClr val="EFEFEF"/>
              </a:solidFill>
              <a:latin typeface="Arial"/>
              <a:ea typeface="Arial"/>
              <a:cs typeface="Arial"/>
              <a:sym typeface="Arial"/>
            </a:endParaRPr>
          </a:p>
        </p:txBody>
      </p:sp>
      <p:sp>
        <p:nvSpPr>
          <p:cNvPr id="1801" name="Google Shape;1801;p114"/>
          <p:cNvSpPr/>
          <p:nvPr/>
        </p:nvSpPr>
        <p:spPr>
          <a:xfrm>
            <a:off x="2587238" y="3498875"/>
            <a:ext cx="791400" cy="754200"/>
          </a:xfrm>
          <a:prstGeom prst="roundRect">
            <a:avLst>
              <a:gd name="adj" fmla="val 16667"/>
            </a:avLst>
          </a:prstGeom>
          <a:solidFill>
            <a:srgbClr val="E3DAC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14"/>
          <p:cNvSpPr/>
          <p:nvPr/>
        </p:nvSpPr>
        <p:spPr>
          <a:xfrm>
            <a:off x="3649057" y="3498875"/>
            <a:ext cx="791400" cy="754200"/>
          </a:xfrm>
          <a:prstGeom prst="roundRect">
            <a:avLst>
              <a:gd name="adj" fmla="val 16667"/>
            </a:avLst>
          </a:prstGeom>
          <a:solidFill>
            <a:srgbClr val="33443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14"/>
          <p:cNvSpPr/>
          <p:nvPr/>
        </p:nvSpPr>
        <p:spPr>
          <a:xfrm>
            <a:off x="4710877" y="3498875"/>
            <a:ext cx="791400" cy="754200"/>
          </a:xfrm>
          <a:prstGeom prst="roundRect">
            <a:avLst>
              <a:gd name="adj" fmla="val 16667"/>
            </a:avLst>
          </a:prstGeom>
          <a:solidFill>
            <a:srgbClr val="DFAA2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14"/>
          <p:cNvSpPr/>
          <p:nvPr/>
        </p:nvSpPr>
        <p:spPr>
          <a:xfrm>
            <a:off x="1525413" y="3498875"/>
            <a:ext cx="791400" cy="754200"/>
          </a:xfrm>
          <a:prstGeom prst="roundRect">
            <a:avLst>
              <a:gd name="adj" fmla="val 16667"/>
            </a:avLst>
          </a:prstGeom>
          <a:solidFill>
            <a:srgbClr val="D4CAB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14"/>
          <p:cNvSpPr txBox="1"/>
          <p:nvPr/>
        </p:nvSpPr>
        <p:spPr>
          <a:xfrm>
            <a:off x="25872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334436"/>
                </a:solidFill>
              </a:rPr>
              <a:t>#e3dac5</a:t>
            </a:r>
            <a:endParaRPr sz="1000">
              <a:solidFill>
                <a:srgbClr val="334436"/>
              </a:solidFill>
            </a:endParaRPr>
          </a:p>
        </p:txBody>
      </p:sp>
      <p:sp>
        <p:nvSpPr>
          <p:cNvPr id="1806" name="Google Shape;1806;p114"/>
          <p:cNvSpPr txBox="1"/>
          <p:nvPr/>
        </p:nvSpPr>
        <p:spPr>
          <a:xfrm>
            <a:off x="36490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#334436</a:t>
            </a:r>
            <a:endParaRPr sz="1000">
              <a:solidFill>
                <a:srgbClr val="FFFFFF"/>
              </a:solidFill>
            </a:endParaRPr>
          </a:p>
        </p:txBody>
      </p:sp>
      <p:sp>
        <p:nvSpPr>
          <p:cNvPr id="1807" name="Google Shape;1807;p114"/>
          <p:cNvSpPr txBox="1"/>
          <p:nvPr/>
        </p:nvSpPr>
        <p:spPr>
          <a:xfrm>
            <a:off x="47108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#dfaa28</a:t>
            </a:r>
            <a:endParaRPr sz="1000">
              <a:solidFill>
                <a:srgbClr val="FFFFFF"/>
              </a:solidFill>
            </a:endParaRPr>
          </a:p>
        </p:txBody>
      </p:sp>
      <p:sp>
        <p:nvSpPr>
          <p:cNvPr id="1808" name="Google Shape;1808;p114"/>
          <p:cNvSpPr txBox="1"/>
          <p:nvPr/>
        </p:nvSpPr>
        <p:spPr>
          <a:xfrm>
            <a:off x="15254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334436"/>
                </a:solidFill>
              </a:rPr>
              <a:t>#d4cab7</a:t>
            </a:r>
            <a:endParaRPr sz="1000">
              <a:solidFill>
                <a:srgbClr val="334436"/>
              </a:solidFill>
            </a:endParaRPr>
          </a:p>
        </p:txBody>
      </p:sp>
      <p:sp>
        <p:nvSpPr>
          <p:cNvPr id="1809" name="Google Shape;1809;p114"/>
          <p:cNvSpPr/>
          <p:nvPr/>
        </p:nvSpPr>
        <p:spPr>
          <a:xfrm>
            <a:off x="5772702" y="3498875"/>
            <a:ext cx="791400" cy="754200"/>
          </a:xfrm>
          <a:prstGeom prst="roundRect">
            <a:avLst>
              <a:gd name="adj" fmla="val 16667"/>
            </a:avLst>
          </a:prstGeom>
          <a:solidFill>
            <a:srgbClr val="2C4E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14"/>
          <p:cNvSpPr txBox="1"/>
          <p:nvPr/>
        </p:nvSpPr>
        <p:spPr>
          <a:xfrm>
            <a:off x="57727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#2c4eb8</a:t>
            </a:r>
            <a:endParaRPr sz="1000">
              <a:solidFill>
                <a:srgbClr val="FFFFFF"/>
              </a:solidFill>
            </a:endParaRPr>
          </a:p>
        </p:txBody>
      </p:sp>
      <p:sp>
        <p:nvSpPr>
          <p:cNvPr id="1811" name="Google Shape;1811;p114"/>
          <p:cNvSpPr/>
          <p:nvPr/>
        </p:nvSpPr>
        <p:spPr>
          <a:xfrm>
            <a:off x="6834527" y="3498875"/>
            <a:ext cx="791400" cy="754200"/>
          </a:xfrm>
          <a:prstGeom prst="roundRect">
            <a:avLst>
              <a:gd name="adj" fmla="val 16667"/>
            </a:avLst>
          </a:prstGeom>
          <a:solidFill>
            <a:srgbClr val="EA543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14"/>
          <p:cNvSpPr txBox="1"/>
          <p:nvPr/>
        </p:nvSpPr>
        <p:spPr>
          <a:xfrm>
            <a:off x="68345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#ea5430</a:t>
            </a:r>
            <a:endParaRPr sz="1000">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16"/>
        <p:cNvGrpSpPr/>
        <p:nvPr/>
      </p:nvGrpSpPr>
      <p:grpSpPr>
        <a:xfrm>
          <a:off x="0" y="0"/>
          <a:ext cx="0" cy="0"/>
          <a:chOff x="0" y="0"/>
          <a:chExt cx="0" cy="0"/>
        </a:xfrm>
      </p:grpSpPr>
      <p:sp>
        <p:nvSpPr>
          <p:cNvPr id="1817" name="Google Shape;1817;p115"/>
          <p:cNvSpPr txBox="1"/>
          <p:nvPr/>
        </p:nvSpPr>
        <p:spPr>
          <a:xfrm>
            <a:off x="716700" y="1188000"/>
            <a:ext cx="77106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Go ahead and check out </a:t>
            </a:r>
            <a:r>
              <a:rPr lang="en" sz="1100" b="1">
                <a:solidFill>
                  <a:schemeClr val="hlink"/>
                </a:solidFill>
              </a:rPr>
              <a:t>h</a:t>
            </a:r>
            <a:r>
              <a:rPr lang="en" sz="1100" b="1">
                <a:solidFill>
                  <a:schemeClr val="hlink"/>
                </a:solidFill>
                <a:uFill>
                  <a:noFill/>
                </a:uFill>
                <a:hlinkClick r:id="rId3"/>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rgbClr val="869FB2"/>
              </a:solidFill>
            </a:endParaRPr>
          </a:p>
        </p:txBody>
      </p:sp>
      <p:sp>
        <p:nvSpPr>
          <p:cNvPr id="1818" name="Google Shape;1818;p115"/>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Storyset</a:t>
            </a:r>
            <a:endParaRPr/>
          </a:p>
        </p:txBody>
      </p:sp>
      <p:pic>
        <p:nvPicPr>
          <p:cNvPr id="1819" name="Google Shape;1819;p115"/>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820" name="Google Shape;1820;p115">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869FB2"/>
                </a:solidFill>
                <a:uFill>
                  <a:noFill/>
                </a:uFill>
                <a:hlinkClick r:id="rId5">
                  <a:extLst>
                    <a:ext uri="{A12FA001-AC4F-418D-AE19-62706E023703}">
                      <ahyp:hlinkClr xmlns:ahyp="http://schemas.microsoft.com/office/drawing/2018/hyperlinkcolor" val="tx"/>
                    </a:ext>
                  </a:extLst>
                </a:hlinkClick>
              </a:rPr>
              <a:t>Pana</a:t>
            </a:r>
            <a:endParaRPr b="1">
              <a:solidFill>
                <a:srgbClr val="869FB2"/>
              </a:solidFill>
            </a:endParaRPr>
          </a:p>
        </p:txBody>
      </p:sp>
      <p:sp>
        <p:nvSpPr>
          <p:cNvPr id="1821" name="Google Shape;1821;p115">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869FB2"/>
                </a:solidFill>
                <a:uFill>
                  <a:noFill/>
                </a:uFill>
                <a:hlinkClick r:id="rId6">
                  <a:extLst>
                    <a:ext uri="{A12FA001-AC4F-418D-AE19-62706E023703}">
                      <ahyp:hlinkClr xmlns:ahyp="http://schemas.microsoft.com/office/drawing/2018/hyperlinkcolor" val="tx"/>
                    </a:ext>
                  </a:extLst>
                </a:hlinkClick>
              </a:rPr>
              <a:t>Amico</a:t>
            </a:r>
            <a:endParaRPr b="1">
              <a:solidFill>
                <a:srgbClr val="869FB2"/>
              </a:solidFill>
            </a:endParaRPr>
          </a:p>
        </p:txBody>
      </p:sp>
      <p:sp>
        <p:nvSpPr>
          <p:cNvPr id="1822" name="Google Shape;1822;p115">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869FB2"/>
                </a:solidFill>
                <a:uFill>
                  <a:noFill/>
                </a:uFill>
                <a:hlinkClick r:id="rId7">
                  <a:extLst>
                    <a:ext uri="{A12FA001-AC4F-418D-AE19-62706E023703}">
                      <ahyp:hlinkClr xmlns:ahyp="http://schemas.microsoft.com/office/drawing/2018/hyperlinkcolor" val="tx"/>
                    </a:ext>
                  </a:extLst>
                </a:hlinkClick>
              </a:rPr>
              <a:t>Bro</a:t>
            </a:r>
            <a:endParaRPr b="1">
              <a:solidFill>
                <a:srgbClr val="869FB2"/>
              </a:solidFill>
            </a:endParaRPr>
          </a:p>
        </p:txBody>
      </p:sp>
      <p:sp>
        <p:nvSpPr>
          <p:cNvPr id="1823" name="Google Shape;1823;p115">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869FB2"/>
                </a:solidFill>
                <a:uFill>
                  <a:noFill/>
                </a:uFill>
                <a:hlinkClick r:id="rId8">
                  <a:extLst>
                    <a:ext uri="{A12FA001-AC4F-418D-AE19-62706E023703}">
                      <ahyp:hlinkClr xmlns:ahyp="http://schemas.microsoft.com/office/drawing/2018/hyperlinkcolor" val="tx"/>
                    </a:ext>
                  </a:extLst>
                </a:hlinkClick>
              </a:rPr>
              <a:t>Rafiki</a:t>
            </a:r>
            <a:endParaRPr b="1">
              <a:solidFill>
                <a:srgbClr val="869FB2"/>
              </a:solidFill>
            </a:endParaRPr>
          </a:p>
        </p:txBody>
      </p:sp>
      <p:pic>
        <p:nvPicPr>
          <p:cNvPr id="1824" name="Google Shape;1824;p115"/>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825" name="Google Shape;1825;p115"/>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826" name="Google Shape;1826;p115"/>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827" name="Google Shape;1827;p115"/>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828" name="Google Shape;1828;p115">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869FB2"/>
                </a:solidFill>
                <a:uFill>
                  <a:noFill/>
                </a:uFill>
                <a:hlinkClick r:id="rId13">
                  <a:extLst>
                    <a:ext uri="{A12FA001-AC4F-418D-AE19-62706E023703}">
                      <ahyp:hlinkClr xmlns:ahyp="http://schemas.microsoft.com/office/drawing/2018/hyperlinkcolor" val="tx"/>
                    </a:ext>
                  </a:extLst>
                </a:hlinkClick>
              </a:rPr>
              <a:t>Cuate</a:t>
            </a:r>
            <a:endParaRPr b="1">
              <a:solidFill>
                <a:srgbClr val="869FB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64C66730-A725-99FD-06BA-D0A35806DF9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3B2F4D1-216A-40BE-865C-AB430BAD9EAD}"/>
              </a:ext>
            </a:extLst>
          </p:cNvPr>
          <p:cNvSpPr>
            <a:spLocks noGrp="1"/>
          </p:cNvSpPr>
          <p:nvPr>
            <p:ph type="subTitle" idx="1"/>
          </p:nvPr>
        </p:nvSpPr>
        <p:spPr>
          <a:xfrm>
            <a:off x="1227472" y="914400"/>
            <a:ext cx="6689000" cy="3323967"/>
          </a:xfrm>
        </p:spPr>
        <p:txBody>
          <a:bodyPr/>
          <a:lstStyle/>
          <a:p>
            <a:pPr marL="0" indent="0"/>
            <a:r>
              <a:rPr lang="en-US" dirty="0"/>
              <a:t>Answer:</a:t>
            </a:r>
          </a:p>
          <a:p>
            <a:pPr marL="0" indent="0"/>
            <a:r>
              <a:rPr lang="en-US" dirty="0"/>
              <a:t>Flexible simulation framework </a:t>
            </a:r>
          </a:p>
          <a:p>
            <a:pPr marL="0" indent="0"/>
            <a:r>
              <a:rPr lang="en-US" dirty="0"/>
              <a:t>Represent interactions in a network</a:t>
            </a:r>
          </a:p>
          <a:p>
            <a:pPr marL="0" indent="0"/>
            <a:r>
              <a:rPr lang="en-US" dirty="0"/>
              <a:t>Model individual agent states</a:t>
            </a:r>
          </a:p>
          <a:p>
            <a:pPr marL="0" indent="0"/>
            <a:r>
              <a:rPr lang="en-US" dirty="0"/>
              <a:t>Standardize input and output</a:t>
            </a:r>
          </a:p>
          <a:p>
            <a:pPr marL="0" indent="0"/>
            <a:r>
              <a:rPr lang="en-US" dirty="0"/>
              <a:t>Models varying model complexities</a:t>
            </a:r>
          </a:p>
          <a:p>
            <a:pPr marL="0" indent="0"/>
            <a:r>
              <a:rPr lang="en-US" dirty="0"/>
              <a:t>Easy to setup</a:t>
            </a:r>
          </a:p>
          <a:p>
            <a:pPr marL="0" indent="0"/>
            <a:r>
              <a:rPr lang="en-US" dirty="0"/>
              <a:t>Interactive frontend</a:t>
            </a:r>
          </a:p>
        </p:txBody>
      </p:sp>
    </p:spTree>
    <p:extLst>
      <p:ext uri="{BB962C8B-B14F-4D97-AF65-F5344CB8AC3E}">
        <p14:creationId xmlns:p14="http://schemas.microsoft.com/office/powerpoint/2010/main" val="1763341404"/>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FD4264D0-F69A-22FE-D0E7-8850901BB9DC}"/>
            </a:ext>
          </a:extLst>
        </p:cNvPr>
        <p:cNvGrpSpPr/>
        <p:nvPr/>
      </p:nvGrpSpPr>
      <p:grpSpPr>
        <a:xfrm>
          <a:off x="0" y="0"/>
          <a:ext cx="0" cy="0"/>
          <a:chOff x="0" y="0"/>
          <a:chExt cx="0" cy="0"/>
        </a:xfrm>
      </p:grpSpPr>
      <p:sp>
        <p:nvSpPr>
          <p:cNvPr id="418" name="Google Shape;418;p57">
            <a:extLst>
              <a:ext uri="{FF2B5EF4-FFF2-40B4-BE49-F238E27FC236}">
                <a16:creationId xmlns:a16="http://schemas.microsoft.com/office/drawing/2014/main" id="{30D7C770-6538-D8F5-D4F8-8CB5E92280EB}"/>
              </a:ext>
            </a:extLst>
          </p:cNvPr>
          <p:cNvSpPr txBox="1">
            <a:spLocks noGrp="1"/>
          </p:cNvSpPr>
          <p:nvPr>
            <p:ph type="title"/>
          </p:nvPr>
        </p:nvSpPr>
        <p:spPr>
          <a:xfrm flipH="1">
            <a:off x="711539" y="2188792"/>
            <a:ext cx="41652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BACKGROUND</a:t>
            </a:r>
            <a:endParaRPr dirty="0"/>
          </a:p>
        </p:txBody>
      </p:sp>
      <p:sp>
        <p:nvSpPr>
          <p:cNvPr id="419" name="Google Shape;419;p57">
            <a:extLst>
              <a:ext uri="{FF2B5EF4-FFF2-40B4-BE49-F238E27FC236}">
                <a16:creationId xmlns:a16="http://schemas.microsoft.com/office/drawing/2014/main" id="{DFD8359E-3611-A0D1-6B60-E92D7A828751}"/>
              </a:ext>
            </a:extLst>
          </p:cNvPr>
          <p:cNvSpPr txBox="1">
            <a:spLocks noGrp="1"/>
          </p:cNvSpPr>
          <p:nvPr>
            <p:ph type="title" idx="2"/>
          </p:nvPr>
        </p:nvSpPr>
        <p:spPr>
          <a:xfrm flipH="1">
            <a:off x="711539" y="1337825"/>
            <a:ext cx="4165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420" name="Google Shape;420;p57">
            <a:extLst>
              <a:ext uri="{FF2B5EF4-FFF2-40B4-BE49-F238E27FC236}">
                <a16:creationId xmlns:a16="http://schemas.microsoft.com/office/drawing/2014/main" id="{59E1B07F-A273-A396-C247-5951188BD211}"/>
              </a:ext>
            </a:extLst>
          </p:cNvPr>
          <p:cNvSpPr txBox="1">
            <a:spLocks noGrp="1"/>
          </p:cNvSpPr>
          <p:nvPr>
            <p:ph type="subTitle" idx="1"/>
          </p:nvPr>
        </p:nvSpPr>
        <p:spPr>
          <a:xfrm flipH="1">
            <a:off x="711539" y="3132175"/>
            <a:ext cx="41652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PHAGE BIOLOGY</a:t>
            </a:r>
          </a:p>
          <a:p>
            <a:pPr marL="0" lvl="0" indent="0" algn="ctr" rtl="0">
              <a:spcBef>
                <a:spcPts val="0"/>
              </a:spcBef>
              <a:spcAft>
                <a:spcPts val="0"/>
              </a:spcAft>
              <a:buNone/>
            </a:pPr>
            <a:endParaRPr dirty="0"/>
          </a:p>
        </p:txBody>
      </p:sp>
      <p:sp>
        <p:nvSpPr>
          <p:cNvPr id="421" name="Google Shape;421;p57">
            <a:extLst>
              <a:ext uri="{FF2B5EF4-FFF2-40B4-BE49-F238E27FC236}">
                <a16:creationId xmlns:a16="http://schemas.microsoft.com/office/drawing/2014/main" id="{4FAC62F5-294F-02F4-291F-41DE134B2F39}"/>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57">
            <a:extLst>
              <a:ext uri="{FF2B5EF4-FFF2-40B4-BE49-F238E27FC236}">
                <a16:creationId xmlns:a16="http://schemas.microsoft.com/office/drawing/2014/main" id="{01FFC7CB-616D-9D17-6CDA-8850C4BE7EDE}"/>
              </a:ext>
            </a:extLst>
          </p:cNvPr>
          <p:cNvSpPr/>
          <p:nvPr/>
        </p:nvSpPr>
        <p:spPr>
          <a:xfrm rot="-54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713316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fade">
                                      <p:cBhvr>
                                        <p:cTn id="12" dur="1000"/>
                                        <p:tgtEl>
                                          <p:spTgt spid="418"/>
                                        </p:tgtEl>
                                      </p:cBhvr>
                                    </p:animEffect>
                                  </p:childTnLst>
                                </p:cTn>
                              </p:par>
                              <p:par>
                                <p:cTn id="13" presetID="10" presetClass="entr" presetSubtype="0" fill="hold" nodeType="withEffect">
                                  <p:stCondLst>
                                    <p:cond delay="0"/>
                                  </p:stCondLst>
                                  <p:childTnLst>
                                    <p:set>
                                      <p:cBhvr>
                                        <p:cTn id="14" dur="1" fill="hold">
                                          <p:stCondLst>
                                            <p:cond delay="0"/>
                                          </p:stCondLst>
                                        </p:cTn>
                                        <p:tgtEl>
                                          <p:spTgt spid="419"/>
                                        </p:tgtEl>
                                        <p:attrNameLst>
                                          <p:attrName>style.visibility</p:attrName>
                                        </p:attrNameLst>
                                      </p:cBhvr>
                                      <p:to>
                                        <p:strVal val="visible"/>
                                      </p:to>
                                    </p:set>
                                    <p:animEffect transition="in" filter="fade">
                                      <p:cBhvr>
                                        <p:cTn id="15" dur="1000"/>
                                        <p:tgtEl>
                                          <p:spTgt spid="419"/>
                                        </p:tgtEl>
                                      </p:cBhvr>
                                    </p:animEffect>
                                  </p:childTnLst>
                                </p:cTn>
                              </p:par>
                              <p:par>
                                <p:cTn id="16" presetID="10" presetClass="entr" presetSubtype="0" fill="hold" nodeType="withEffect">
                                  <p:stCondLst>
                                    <p:cond delay="0"/>
                                  </p:stCondLst>
                                  <p:childTnLst>
                                    <p:set>
                                      <p:cBhvr>
                                        <p:cTn id="17" dur="1" fill="hold">
                                          <p:stCondLst>
                                            <p:cond delay="0"/>
                                          </p:stCondLst>
                                        </p:cTn>
                                        <p:tgtEl>
                                          <p:spTgt spid="420"/>
                                        </p:tgtEl>
                                        <p:attrNameLst>
                                          <p:attrName>style.visibility</p:attrName>
                                        </p:attrNameLst>
                                      </p:cBhvr>
                                      <p:to>
                                        <p:strVal val="visible"/>
                                      </p:to>
                                    </p:set>
                                    <p:animEffect transition="in" filter="fade">
                                      <p:cBhvr>
                                        <p:cTn id="18" dur="1000"/>
                                        <p:tgtEl>
                                          <p:spTgt spid="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AE5AAF56-01BD-1E42-8B8C-81F128B09C36}"/>
            </a:ext>
          </a:extLst>
        </p:cNvPr>
        <p:cNvGrpSpPr/>
        <p:nvPr/>
      </p:nvGrpSpPr>
      <p:grpSpPr>
        <a:xfrm>
          <a:off x="0" y="0"/>
          <a:ext cx="0" cy="0"/>
          <a:chOff x="0" y="0"/>
          <a:chExt cx="0" cy="0"/>
        </a:xfrm>
      </p:grpSpPr>
      <p:sp>
        <p:nvSpPr>
          <p:cNvPr id="418" name="Google Shape;418;p57">
            <a:extLst>
              <a:ext uri="{FF2B5EF4-FFF2-40B4-BE49-F238E27FC236}">
                <a16:creationId xmlns:a16="http://schemas.microsoft.com/office/drawing/2014/main" id="{23AED767-E02D-6FA1-85F7-D8DD118B4AB9}"/>
              </a:ext>
            </a:extLst>
          </p:cNvPr>
          <p:cNvSpPr txBox="1">
            <a:spLocks noGrp="1"/>
          </p:cNvSpPr>
          <p:nvPr>
            <p:ph type="title"/>
          </p:nvPr>
        </p:nvSpPr>
        <p:spPr>
          <a:xfrm flipH="1">
            <a:off x="711539" y="2188792"/>
            <a:ext cx="41652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METHODOLOGY</a:t>
            </a:r>
            <a:endParaRPr dirty="0"/>
          </a:p>
        </p:txBody>
      </p:sp>
      <p:sp>
        <p:nvSpPr>
          <p:cNvPr id="419" name="Google Shape;419;p57">
            <a:extLst>
              <a:ext uri="{FF2B5EF4-FFF2-40B4-BE49-F238E27FC236}">
                <a16:creationId xmlns:a16="http://schemas.microsoft.com/office/drawing/2014/main" id="{13BFD6F2-6EF2-D964-B324-A1C7343F876D}"/>
              </a:ext>
            </a:extLst>
          </p:cNvPr>
          <p:cNvSpPr txBox="1">
            <a:spLocks noGrp="1"/>
          </p:cNvSpPr>
          <p:nvPr>
            <p:ph type="title" idx="2"/>
          </p:nvPr>
        </p:nvSpPr>
        <p:spPr>
          <a:xfrm flipH="1">
            <a:off x="711539" y="1337825"/>
            <a:ext cx="4165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
        <p:nvSpPr>
          <p:cNvPr id="420" name="Google Shape;420;p57">
            <a:extLst>
              <a:ext uri="{FF2B5EF4-FFF2-40B4-BE49-F238E27FC236}">
                <a16:creationId xmlns:a16="http://schemas.microsoft.com/office/drawing/2014/main" id="{8EC234C3-5F3E-5DF6-2E23-1A4AFCE56AE3}"/>
              </a:ext>
            </a:extLst>
          </p:cNvPr>
          <p:cNvSpPr txBox="1">
            <a:spLocks noGrp="1"/>
          </p:cNvSpPr>
          <p:nvPr>
            <p:ph type="subTitle" idx="1"/>
          </p:nvPr>
        </p:nvSpPr>
        <p:spPr>
          <a:xfrm flipH="1">
            <a:off x="711539" y="3132175"/>
            <a:ext cx="4165200" cy="713400"/>
          </a:xfrm>
          <a:prstGeom prst="rect">
            <a:avLst/>
          </a:prstGeom>
        </p:spPr>
        <p:txBody>
          <a:bodyPr spcFirstLastPara="1" wrap="square" lIns="91425" tIns="91425" rIns="91425" bIns="91425" anchor="b" anchorCtr="0">
            <a:noAutofit/>
          </a:bodyPr>
          <a:lstStyle/>
          <a:p>
            <a:pPr marL="0" indent="0"/>
            <a:r>
              <a:rPr lang="en-US" dirty="0"/>
              <a:t>DASHBOARD AND ODE MODEL</a:t>
            </a:r>
          </a:p>
          <a:p>
            <a:pPr marL="0" lvl="0" indent="0" algn="ctr" rtl="0">
              <a:spcBef>
                <a:spcPts val="0"/>
              </a:spcBef>
              <a:spcAft>
                <a:spcPts val="0"/>
              </a:spcAft>
              <a:buNone/>
            </a:pPr>
            <a:endParaRPr dirty="0"/>
          </a:p>
        </p:txBody>
      </p:sp>
      <p:sp>
        <p:nvSpPr>
          <p:cNvPr id="421" name="Google Shape;421;p57">
            <a:extLst>
              <a:ext uri="{FF2B5EF4-FFF2-40B4-BE49-F238E27FC236}">
                <a16:creationId xmlns:a16="http://schemas.microsoft.com/office/drawing/2014/main" id="{EFEDFE23-3810-92E8-C52B-439657E4EBA4}"/>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57">
            <a:extLst>
              <a:ext uri="{FF2B5EF4-FFF2-40B4-BE49-F238E27FC236}">
                <a16:creationId xmlns:a16="http://schemas.microsoft.com/office/drawing/2014/main" id="{FAD36699-F89E-57B1-1303-470A2340640D}"/>
              </a:ext>
            </a:extLst>
          </p:cNvPr>
          <p:cNvSpPr/>
          <p:nvPr/>
        </p:nvSpPr>
        <p:spPr>
          <a:xfrm rot="-54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046945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fade">
                                      <p:cBhvr>
                                        <p:cTn id="12" dur="1000"/>
                                        <p:tgtEl>
                                          <p:spTgt spid="418"/>
                                        </p:tgtEl>
                                      </p:cBhvr>
                                    </p:animEffect>
                                  </p:childTnLst>
                                </p:cTn>
                              </p:par>
                              <p:par>
                                <p:cTn id="13" presetID="10" presetClass="entr" presetSubtype="0" fill="hold" nodeType="withEffect">
                                  <p:stCondLst>
                                    <p:cond delay="0"/>
                                  </p:stCondLst>
                                  <p:childTnLst>
                                    <p:set>
                                      <p:cBhvr>
                                        <p:cTn id="14" dur="1" fill="hold">
                                          <p:stCondLst>
                                            <p:cond delay="0"/>
                                          </p:stCondLst>
                                        </p:cTn>
                                        <p:tgtEl>
                                          <p:spTgt spid="419"/>
                                        </p:tgtEl>
                                        <p:attrNameLst>
                                          <p:attrName>style.visibility</p:attrName>
                                        </p:attrNameLst>
                                      </p:cBhvr>
                                      <p:to>
                                        <p:strVal val="visible"/>
                                      </p:to>
                                    </p:set>
                                    <p:animEffect transition="in" filter="fade">
                                      <p:cBhvr>
                                        <p:cTn id="15" dur="1000"/>
                                        <p:tgtEl>
                                          <p:spTgt spid="419"/>
                                        </p:tgtEl>
                                      </p:cBhvr>
                                    </p:animEffect>
                                  </p:childTnLst>
                                </p:cTn>
                              </p:par>
                              <p:par>
                                <p:cTn id="16" presetID="10" presetClass="entr" presetSubtype="0" fill="hold" nodeType="withEffect">
                                  <p:stCondLst>
                                    <p:cond delay="0"/>
                                  </p:stCondLst>
                                  <p:childTnLst>
                                    <p:set>
                                      <p:cBhvr>
                                        <p:cTn id="17" dur="1" fill="hold">
                                          <p:stCondLst>
                                            <p:cond delay="0"/>
                                          </p:stCondLst>
                                        </p:cTn>
                                        <p:tgtEl>
                                          <p:spTgt spid="420"/>
                                        </p:tgtEl>
                                        <p:attrNameLst>
                                          <p:attrName>style.visibility</p:attrName>
                                        </p:attrNameLst>
                                      </p:cBhvr>
                                      <p:to>
                                        <p:strVal val="visible"/>
                                      </p:to>
                                    </p:set>
                                    <p:animEffect transition="in" filter="fade">
                                      <p:cBhvr>
                                        <p:cTn id="18" dur="1000"/>
                                        <p:tgtEl>
                                          <p:spTgt spid="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Style Thesis Defense XL by Slidesgo">
  <a:themeElements>
    <a:clrScheme name="Simple Light">
      <a:dk1>
        <a:srgbClr val="D4CAB7"/>
      </a:dk1>
      <a:lt1>
        <a:srgbClr val="E3DAC5"/>
      </a:lt1>
      <a:dk2>
        <a:srgbClr val="334436"/>
      </a:dk2>
      <a:lt2>
        <a:srgbClr val="DFAA28"/>
      </a:lt2>
      <a:accent1>
        <a:srgbClr val="2C4EB8"/>
      </a:accent1>
      <a:accent2>
        <a:srgbClr val="EA5430"/>
      </a:accent2>
      <a:accent3>
        <a:srgbClr val="334436"/>
      </a:accent3>
      <a:accent4>
        <a:srgbClr val="DFAA28"/>
      </a:accent4>
      <a:accent5>
        <a:srgbClr val="2C4EB8"/>
      </a:accent5>
      <a:accent6>
        <a:srgbClr val="EA5430"/>
      </a:accent6>
      <a:hlink>
        <a:srgbClr val="3344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A04E68C-4E4C-1741-A25F-E934FA2A655C}">
  <we:reference id="f1abd87f-a3ba-42fb-91d5-100000000000" version="1.0.0.7" store="EXCatalog" storeType="EXCatalog"/>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1639</TotalTime>
  <Words>3019</Words>
  <Application>Microsoft Macintosh PowerPoint</Application>
  <PresentationFormat>On-screen Show (16:9)</PresentationFormat>
  <Paragraphs>622</Paragraphs>
  <Slides>69</Slides>
  <Notes>64</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69</vt:i4>
      </vt:variant>
    </vt:vector>
  </HeadingPairs>
  <TitlesOfParts>
    <vt:vector size="86" baseType="lpstr">
      <vt:lpstr>Anaheim</vt:lpstr>
      <vt:lpstr>Montserrat ExtraBold</vt:lpstr>
      <vt:lpstr>Proxima Nova</vt:lpstr>
      <vt:lpstr>Montserrat</vt:lpstr>
      <vt:lpstr>Proxima Nova Semibold</vt:lpstr>
      <vt:lpstr>Marcellus</vt:lpstr>
      <vt:lpstr>Source Sans Pro</vt:lpstr>
      <vt:lpstr>Roboto Condensed Light</vt:lpstr>
      <vt:lpstr>Livvic</vt:lpstr>
      <vt:lpstr>Arial</vt:lpstr>
      <vt:lpstr>Bebas Neue</vt:lpstr>
      <vt:lpstr>Montserrat Medium</vt:lpstr>
      <vt:lpstr>Roboto</vt:lpstr>
      <vt:lpstr>Simple Style Thesis Defense XL by Slidesgo</vt:lpstr>
      <vt:lpstr>Slidesgo Final Pages</vt:lpstr>
      <vt:lpstr>Slidesgo Final Pages</vt:lpstr>
      <vt:lpstr>Slidesgo Final Pages</vt:lpstr>
      <vt:lpstr>MSC COMPUTATIONAL SCIENCES THESIS DEFENSE</vt:lpstr>
      <vt:lpstr>INTRODUCTION</vt:lpstr>
      <vt:lpstr>INTRODUCTION</vt:lpstr>
      <vt:lpstr>PowerPoint Presentation</vt:lpstr>
      <vt:lpstr>PowerPoint Presentation</vt:lpstr>
      <vt:lpstr>PowerPoint Presentation</vt:lpstr>
      <vt:lpstr>PowerPoint Presentation</vt:lpstr>
      <vt:lpstr>BACKGROUND</vt:lpstr>
      <vt:lpstr>METHODOLOGY</vt:lpstr>
      <vt:lpstr>Simulation Flowchart</vt:lpstr>
      <vt:lpstr>Dashboard</vt:lpstr>
      <vt:lpstr>Running the Framework</vt:lpstr>
      <vt:lpstr>ODE Code </vt:lpstr>
      <vt:lpstr>RESULTS</vt:lpstr>
      <vt:lpstr>ANALYSIS AND CONCLUSIONS </vt:lpstr>
      <vt:lpstr>Next Steps</vt:lpstr>
      <vt:lpstr>CONTENTS OF THIS TEMPLATE </vt:lpstr>
      <vt:lpstr>STUDY OBJECTIVES</vt:lpstr>
      <vt:lpstr>STUDY OBJECTIVES</vt:lpstr>
      <vt:lpstr>STUDY OBJECTIVES</vt:lpstr>
      <vt:lpstr>HYPOTHESIS</vt:lpstr>
      <vt:lpstr>LITERATURE REVIEW</vt:lpstr>
      <vt:lpstr>THEORIES</vt:lpstr>
      <vt:lpstr>OBJECTIVES</vt:lpstr>
      <vt:lpstr>INVESTED TIME</vt:lpstr>
      <vt:lpstr>PRIMARY OBJECTIVES</vt:lpstr>
      <vt:lpstr>SCHEDULE</vt:lpstr>
      <vt:lpstr>SCHEDULE</vt:lpstr>
      <vt:lpstr>SCHEDULE</vt:lpstr>
      <vt:lpstr>SCHEDULE</vt:lpstr>
      <vt:lpstr>STUDY PROGRAM</vt:lpstr>
      <vt:lpstr>STUDY PROGRAM</vt:lpstr>
      <vt:lpstr>METHODOLOGY</vt:lpstr>
      <vt:lpstr>METHODOLOGY</vt:lpstr>
      <vt:lpstr>METHODOLOGY</vt:lpstr>
      <vt:lpstr>TABLE</vt:lpstr>
      <vt:lpstr>COMPARISON</vt:lpstr>
      <vt:lpstr>STUDY TIMELINE</vt:lpstr>
      <vt:lpstr>AWESOME WORDS</vt:lpstr>
      <vt:lpstr>GLOBAL VISION</vt:lpstr>
      <vt:lpstr>RESULTS ANALYSIS</vt:lpstr>
      <vt:lpstr>RESULTS ANALYSIS</vt:lpstr>
      <vt:lpstr>IMPORTANT PERCENTAGES</vt:lpstr>
      <vt:lpstr>RESULTS ANALYSIS</vt:lpstr>
      <vt:lpstr>RESEARCH RESULTS</vt:lpstr>
      <vt:lpstr>WHOA!</vt:lpstr>
      <vt:lpstr>CONCLUSIONS </vt:lpstr>
      <vt:lpstr>CONCLUSIONS</vt:lpstr>
      <vt:lpstr>200K</vt:lpstr>
      <vt:lpstr>JUPITER</vt:lpstr>
      <vt:lpstr>2,014,300,800 </vt:lpstr>
      <vt:lpstr>333,000.00 </vt:lpstr>
      <vt:lpstr>OUR SOLUTIONS</vt:lpstr>
      <vt:lpstr>OUR SOLUTIONS</vt:lpstr>
      <vt:lpstr>BIBLIOGRAPHIC REFERENCES</vt:lpstr>
      <vt:lpstr>BIBLIOGRAPHIC REFERENCES</vt:lpstr>
      <vt:lpstr>VISIT OUR WEBSITE</vt:lpstr>
      <vt:lpstr>THANKS</vt:lpstr>
      <vt:lpstr>ALTERNATIVE RESOURCES</vt:lpstr>
      <vt:lpstr>PREMIUM ALTERNATIVE RESOURCES</vt:lpstr>
      <vt:lpstr>PREMIUM INFOGRAPHICS</vt:lpstr>
      <vt:lpstr>PREMIUM INFOGRAPHICS</vt:lpstr>
      <vt:lpstr>PREMIUM INFOGRAPHICS</vt:lpstr>
      <vt:lpstr>RESOURCES</vt:lpstr>
      <vt:lpstr>PREMIUM RESOURCES</vt:lpstr>
      <vt:lpstr>Instructions for use</vt:lpstr>
      <vt:lpstr>Instructions for use (premium users)</vt:lpstr>
      <vt:lpstr>Fonts &amp; colors used</vt:lpstr>
      <vt:lpstr>Storyset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Victor Piaskowski</cp:lastModifiedBy>
  <cp:revision>12</cp:revision>
  <dcterms:modified xsi:type="dcterms:W3CDTF">2025-06-01T13:36:39Z</dcterms:modified>
</cp:coreProperties>
</file>